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1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hsaifi/british_airways_forage/tree/main/project_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384826E-7F63-47AF-A375-4D23EA6B109A}"/>
              </a:ext>
            </a:extLst>
          </p:cNvPr>
          <p:cNvSpPr/>
          <p:nvPr/>
        </p:nvSpPr>
        <p:spPr>
          <a:xfrm rot="10800000">
            <a:off x="1205345" y="1122363"/>
            <a:ext cx="9781309" cy="5735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ANALYSIS OF CUSTOMER PREDICTION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58ABA797-DB3C-4DB1-BF48-8DF92A4227AE}"/>
              </a:ext>
            </a:extLst>
          </p:cNvPr>
          <p:cNvSpPr txBox="1"/>
          <p:nvPr/>
        </p:nvSpPr>
        <p:spPr>
          <a:xfrm>
            <a:off x="9381632" y="6040766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Click me to view the code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6CCAE3-A60A-49FC-A41E-5D0028978E1E}"/>
              </a:ext>
            </a:extLst>
          </p:cNvPr>
          <p:cNvSpPr txBox="1"/>
          <p:nvPr/>
        </p:nvSpPr>
        <p:spPr>
          <a:xfrm>
            <a:off x="838197" y="5107879"/>
            <a:ext cx="1051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The most important feature is “sales channel”, where consumers wants extra baggage, consumers also preferring flight duration and wants the preferred seat.</a:t>
            </a:r>
          </a:p>
          <a:p>
            <a:r>
              <a:rPr lang="en-US" sz="2000" dirty="0"/>
              <a:t>	The model is used for this classification problem is “</a:t>
            </a:r>
            <a:r>
              <a:rPr lang="en-US" sz="2000" dirty="0" err="1"/>
              <a:t>XGBRegressor</a:t>
            </a:r>
            <a:r>
              <a:rPr lang="en-US" sz="2000" dirty="0"/>
              <a:t>” with the accuracy of 0.85, and recall is 0.09 which may be better for prediction 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50E949-16D6-477F-A130-48B2C6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86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C0781-444A-493A-B543-E9133B5E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147475"/>
            <a:ext cx="10515601" cy="39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OF CUSTOMER PREDICTION</vt:lpstr>
      <vt:lpstr>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LHCP</cp:lastModifiedBy>
  <cp:revision>6</cp:revision>
  <dcterms:created xsi:type="dcterms:W3CDTF">2022-12-06T11:13:27Z</dcterms:created>
  <dcterms:modified xsi:type="dcterms:W3CDTF">2024-11-08T05:27:58Z</dcterms:modified>
</cp:coreProperties>
</file>