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58"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71"/>
    <p:restoredTop sz="94679"/>
  </p:normalViewPr>
  <p:slideViewPr>
    <p:cSldViewPr snapToGrid="0" snapToObjects="1">
      <p:cViewPr varScale="1">
        <p:scale>
          <a:sx n="128" d="100"/>
          <a:sy n="128" d="100"/>
        </p:scale>
        <p:origin x="2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5/9/19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5/9/19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hrome.google.com/webstore/detail/vuejs-devtools/nhdogjmejiglipccpnnnanhbledajbpd" TargetMode="External"/><Relationship Id="rId2" Type="http://schemas.openxmlformats.org/officeDocument/2006/relationships/hyperlink" Target="https://github.com/arislanhaikal/laravel-vue" TargetMode="External"/><Relationship Id="rId1" Type="http://schemas.openxmlformats.org/officeDocument/2006/relationships/slideLayout" Target="../slideLayouts/slideLayout2.xml"/><Relationship Id="rId5" Type="http://schemas.openxmlformats.org/officeDocument/2006/relationships/hyperlink" Target="https://router.vuejs.org/" TargetMode="External"/><Relationship Id="rId4" Type="http://schemas.openxmlformats.org/officeDocument/2006/relationships/hyperlink" Target="https://vuejs.org/v2/guid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49B8-7411-474F-9FDA-85603A5DCC6B}"/>
              </a:ext>
            </a:extLst>
          </p:cNvPr>
          <p:cNvSpPr>
            <a:spLocks noGrp="1"/>
          </p:cNvSpPr>
          <p:nvPr>
            <p:ph type="ctrTitle"/>
          </p:nvPr>
        </p:nvSpPr>
        <p:spPr/>
        <p:txBody>
          <a:bodyPr/>
          <a:lstStyle/>
          <a:p>
            <a:r>
              <a:rPr lang="en-US" dirty="0"/>
              <a:t>Laravel with </a:t>
            </a:r>
            <a:r>
              <a:rPr lang="en-US" dirty="0" err="1"/>
              <a:t>VueJs</a:t>
            </a:r>
            <a:r>
              <a:rPr lang="en-US" dirty="0"/>
              <a:t> Integration</a:t>
            </a:r>
          </a:p>
        </p:txBody>
      </p:sp>
      <p:sp>
        <p:nvSpPr>
          <p:cNvPr id="3" name="Subtitle 2">
            <a:extLst>
              <a:ext uri="{FF2B5EF4-FFF2-40B4-BE49-F238E27FC236}">
                <a16:creationId xmlns:a16="http://schemas.microsoft.com/office/drawing/2014/main" id="{36D23C82-02B5-F74F-A7A1-C1929958F9EF}"/>
              </a:ext>
            </a:extLst>
          </p:cNvPr>
          <p:cNvSpPr>
            <a:spLocks noGrp="1"/>
          </p:cNvSpPr>
          <p:nvPr>
            <p:ph type="subTitle" idx="1"/>
          </p:nvPr>
        </p:nvSpPr>
        <p:spPr/>
        <p:txBody>
          <a:bodyPr>
            <a:normAutofit lnSpcReduction="10000"/>
          </a:bodyPr>
          <a:lstStyle/>
          <a:p>
            <a:r>
              <a:rPr lang="en-US" dirty="0"/>
              <a:t>To become a full stack developer</a:t>
            </a:r>
          </a:p>
          <a:p>
            <a:endParaRPr lang="en-US" dirty="0"/>
          </a:p>
        </p:txBody>
      </p:sp>
    </p:spTree>
    <p:extLst>
      <p:ext uri="{BB962C8B-B14F-4D97-AF65-F5344CB8AC3E}">
        <p14:creationId xmlns:p14="http://schemas.microsoft.com/office/powerpoint/2010/main" val="1550136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15112-B94B-4C45-BA6C-2A642BB6FDAC}"/>
              </a:ext>
            </a:extLst>
          </p:cNvPr>
          <p:cNvSpPr>
            <a:spLocks noGrp="1"/>
          </p:cNvSpPr>
          <p:nvPr>
            <p:ph type="title"/>
          </p:nvPr>
        </p:nvSpPr>
        <p:spPr/>
        <p:txBody>
          <a:bodyPr/>
          <a:lstStyle/>
          <a:p>
            <a:r>
              <a:rPr lang="en-US" dirty="0"/>
              <a:t>What is Laravel?</a:t>
            </a:r>
          </a:p>
        </p:txBody>
      </p:sp>
      <p:sp>
        <p:nvSpPr>
          <p:cNvPr id="3" name="Content Placeholder 2">
            <a:extLst>
              <a:ext uri="{FF2B5EF4-FFF2-40B4-BE49-F238E27FC236}">
                <a16:creationId xmlns:a16="http://schemas.microsoft.com/office/drawing/2014/main" id="{92614C84-8309-774F-9501-783B79D7358F}"/>
              </a:ext>
            </a:extLst>
          </p:cNvPr>
          <p:cNvSpPr>
            <a:spLocks noGrp="1"/>
          </p:cNvSpPr>
          <p:nvPr>
            <p:ph idx="1"/>
          </p:nvPr>
        </p:nvSpPr>
        <p:spPr/>
        <p:txBody>
          <a:bodyPr/>
          <a:lstStyle/>
          <a:p>
            <a:r>
              <a:rPr lang="en-US" b="1" dirty="0"/>
              <a:t>Laravel</a:t>
            </a:r>
            <a:r>
              <a:rPr lang="en-US" dirty="0"/>
              <a:t> is a free, open-source</a:t>
            </a:r>
            <a:r>
              <a:rPr lang="en-US" baseline="30000" dirty="0"/>
              <a:t> </a:t>
            </a:r>
            <a:r>
              <a:rPr lang="en-US" dirty="0"/>
              <a:t>PHP web framework, created by Taylor </a:t>
            </a:r>
            <a:r>
              <a:rPr lang="en-US" dirty="0" err="1"/>
              <a:t>Otwell</a:t>
            </a:r>
            <a:r>
              <a:rPr lang="en-US" dirty="0"/>
              <a:t> and intended for the development of web applications following the (MVC) architectural pattern and based on </a:t>
            </a:r>
            <a:r>
              <a:rPr lang="en-US" dirty="0" err="1"/>
              <a:t>Symfony</a:t>
            </a:r>
            <a:r>
              <a:rPr lang="en-US" dirty="0"/>
              <a:t> and For Web Artisans.</a:t>
            </a:r>
          </a:p>
          <a:p>
            <a:endParaRPr lang="en-US" dirty="0"/>
          </a:p>
        </p:txBody>
      </p:sp>
    </p:spTree>
    <p:extLst>
      <p:ext uri="{BB962C8B-B14F-4D97-AF65-F5344CB8AC3E}">
        <p14:creationId xmlns:p14="http://schemas.microsoft.com/office/powerpoint/2010/main" val="3766172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85DD4-61EB-8C4B-8F9C-EFF545E711DB}"/>
              </a:ext>
            </a:extLst>
          </p:cNvPr>
          <p:cNvSpPr>
            <a:spLocks noGrp="1"/>
          </p:cNvSpPr>
          <p:nvPr>
            <p:ph type="title"/>
          </p:nvPr>
        </p:nvSpPr>
        <p:spPr/>
        <p:txBody>
          <a:bodyPr/>
          <a:lstStyle/>
          <a:p>
            <a:r>
              <a:rPr lang="en-US" dirty="0"/>
              <a:t>Why Laravel?</a:t>
            </a:r>
          </a:p>
        </p:txBody>
      </p:sp>
      <p:sp>
        <p:nvSpPr>
          <p:cNvPr id="3" name="Content Placeholder 2">
            <a:extLst>
              <a:ext uri="{FF2B5EF4-FFF2-40B4-BE49-F238E27FC236}">
                <a16:creationId xmlns:a16="http://schemas.microsoft.com/office/drawing/2014/main" id="{45CAFD85-5F1D-A54A-BAA2-51FDC1F46093}"/>
              </a:ext>
            </a:extLst>
          </p:cNvPr>
          <p:cNvSpPr>
            <a:spLocks noGrp="1"/>
          </p:cNvSpPr>
          <p:nvPr>
            <p:ph idx="1"/>
          </p:nvPr>
        </p:nvSpPr>
        <p:spPr/>
        <p:txBody>
          <a:bodyPr/>
          <a:lstStyle/>
          <a:p>
            <a:r>
              <a:rPr lang="en-US" dirty="0"/>
              <a:t>Laravel is used by many industries worldwide</a:t>
            </a:r>
          </a:p>
          <a:p>
            <a:r>
              <a:rPr lang="en-US" dirty="0"/>
              <a:t>Currently, Laravel has 52.000 stars on </a:t>
            </a:r>
            <a:r>
              <a:rPr lang="en-US" dirty="0" err="1"/>
              <a:t>Github</a:t>
            </a:r>
            <a:endParaRPr lang="en-US" dirty="0"/>
          </a:p>
          <a:p>
            <a:r>
              <a:rPr lang="en-US" dirty="0"/>
              <a:t>Secure authorization and authentication systems</a:t>
            </a:r>
          </a:p>
          <a:p>
            <a:r>
              <a:rPr lang="en-US" dirty="0"/>
              <a:t>Completely customizable</a:t>
            </a:r>
          </a:p>
          <a:p>
            <a:r>
              <a:rPr lang="en-US" dirty="0"/>
              <a:t>Integration with mail services</a:t>
            </a:r>
          </a:p>
          <a:p>
            <a:r>
              <a:rPr lang="en-US" dirty="0"/>
              <a:t>Clean documentation and Model View Controller (MVC) support</a:t>
            </a:r>
          </a:p>
          <a:p>
            <a:r>
              <a:rPr lang="en-US" dirty="0"/>
              <a:t>Fast development time</a:t>
            </a:r>
          </a:p>
          <a:p>
            <a:r>
              <a:rPr lang="en-US" b="1" dirty="0"/>
              <a:t>By default bundling with </a:t>
            </a:r>
            <a:r>
              <a:rPr lang="en-US" b="1" dirty="0" err="1"/>
              <a:t>Vue</a:t>
            </a:r>
            <a:r>
              <a:rPr lang="en-US" b="1" dirty="0"/>
              <a:t> </a:t>
            </a:r>
            <a:r>
              <a:rPr lang="en-US" b="1" dirty="0" err="1"/>
              <a:t>Js</a:t>
            </a:r>
            <a:endParaRPr lang="en-US" dirty="0"/>
          </a:p>
        </p:txBody>
      </p:sp>
    </p:spTree>
    <p:extLst>
      <p:ext uri="{BB962C8B-B14F-4D97-AF65-F5344CB8AC3E}">
        <p14:creationId xmlns:p14="http://schemas.microsoft.com/office/powerpoint/2010/main" val="320267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EC7D3-9174-9B4E-A92E-352419A098DA}"/>
              </a:ext>
            </a:extLst>
          </p:cNvPr>
          <p:cNvSpPr>
            <a:spLocks noGrp="1"/>
          </p:cNvSpPr>
          <p:nvPr>
            <p:ph type="title"/>
          </p:nvPr>
        </p:nvSpPr>
        <p:spPr/>
        <p:txBody>
          <a:bodyPr/>
          <a:lstStyle/>
          <a:p>
            <a:r>
              <a:rPr lang="en-US" dirty="0"/>
              <a:t>What is </a:t>
            </a:r>
            <a:r>
              <a:rPr lang="en-US" dirty="0" err="1"/>
              <a:t>VueJs</a:t>
            </a:r>
            <a:r>
              <a:rPr lang="en-US" dirty="0"/>
              <a:t>?</a:t>
            </a:r>
          </a:p>
        </p:txBody>
      </p:sp>
      <p:sp>
        <p:nvSpPr>
          <p:cNvPr id="3" name="Content Placeholder 2">
            <a:extLst>
              <a:ext uri="{FF2B5EF4-FFF2-40B4-BE49-F238E27FC236}">
                <a16:creationId xmlns:a16="http://schemas.microsoft.com/office/drawing/2014/main" id="{78598AD1-0CC8-CE4B-BF56-670B95A07BC6}"/>
              </a:ext>
            </a:extLst>
          </p:cNvPr>
          <p:cNvSpPr>
            <a:spLocks noGrp="1"/>
          </p:cNvSpPr>
          <p:nvPr>
            <p:ph idx="1"/>
          </p:nvPr>
        </p:nvSpPr>
        <p:spPr/>
        <p:txBody>
          <a:bodyPr/>
          <a:lstStyle/>
          <a:p>
            <a:r>
              <a:rPr lang="en-US" dirty="0" err="1"/>
              <a:t>Vue</a:t>
            </a:r>
            <a:r>
              <a:rPr lang="en-US" dirty="0"/>
              <a:t> (pronounced /</a:t>
            </a:r>
            <a:r>
              <a:rPr lang="en-US" dirty="0" err="1"/>
              <a:t>vju</a:t>
            </a:r>
            <a:r>
              <a:rPr lang="en-US" dirty="0"/>
              <a:t>ː/, like </a:t>
            </a:r>
            <a:r>
              <a:rPr lang="en-US" b="1" dirty="0"/>
              <a:t>view</a:t>
            </a:r>
            <a:r>
              <a:rPr lang="en-US" dirty="0"/>
              <a:t>) is a </a:t>
            </a:r>
            <a:r>
              <a:rPr lang="en-US" b="1" dirty="0"/>
              <a:t>progressive framework</a:t>
            </a:r>
            <a:r>
              <a:rPr lang="en-US" dirty="0"/>
              <a:t> for building user interfaces. Unlike other monolithic frameworks, </a:t>
            </a:r>
            <a:r>
              <a:rPr lang="en-US" dirty="0" err="1"/>
              <a:t>Vue</a:t>
            </a:r>
            <a:r>
              <a:rPr lang="en-US" dirty="0"/>
              <a:t> is designed from the ground up to be incrementally adoptable. The core library is focused on the view layer only, and is easy to pick up and integrate with other libraries or existing projects.</a:t>
            </a:r>
          </a:p>
          <a:p>
            <a:pPr marL="0" indent="0">
              <a:buNone/>
            </a:pPr>
            <a:endParaRPr lang="en-US" dirty="0"/>
          </a:p>
        </p:txBody>
      </p:sp>
    </p:spTree>
    <p:extLst>
      <p:ext uri="{BB962C8B-B14F-4D97-AF65-F5344CB8AC3E}">
        <p14:creationId xmlns:p14="http://schemas.microsoft.com/office/powerpoint/2010/main" val="2323362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385DF-11AB-8C4E-B4DF-A4CD7EF05D17}"/>
              </a:ext>
            </a:extLst>
          </p:cNvPr>
          <p:cNvSpPr>
            <a:spLocks noGrp="1"/>
          </p:cNvSpPr>
          <p:nvPr>
            <p:ph type="title"/>
          </p:nvPr>
        </p:nvSpPr>
        <p:spPr/>
        <p:txBody>
          <a:bodyPr/>
          <a:lstStyle/>
          <a:p>
            <a:r>
              <a:rPr lang="en-US" dirty="0"/>
              <a:t>Why </a:t>
            </a:r>
            <a:r>
              <a:rPr lang="en-US" dirty="0" err="1"/>
              <a:t>VueJs</a:t>
            </a:r>
            <a:r>
              <a:rPr lang="en-US" dirty="0"/>
              <a:t>?</a:t>
            </a:r>
          </a:p>
        </p:txBody>
      </p:sp>
      <p:sp>
        <p:nvSpPr>
          <p:cNvPr id="3" name="Content Placeholder 2">
            <a:extLst>
              <a:ext uri="{FF2B5EF4-FFF2-40B4-BE49-F238E27FC236}">
                <a16:creationId xmlns:a16="http://schemas.microsoft.com/office/drawing/2014/main" id="{389720AE-A55D-9C43-BE2B-726BB7596BE2}"/>
              </a:ext>
            </a:extLst>
          </p:cNvPr>
          <p:cNvSpPr>
            <a:spLocks noGrp="1"/>
          </p:cNvSpPr>
          <p:nvPr>
            <p:ph idx="1"/>
          </p:nvPr>
        </p:nvSpPr>
        <p:spPr>
          <a:xfrm>
            <a:off x="818712" y="2314222"/>
            <a:ext cx="10554574" cy="3544576"/>
          </a:xfrm>
        </p:spPr>
        <p:txBody>
          <a:bodyPr anchor="t"/>
          <a:lstStyle/>
          <a:p>
            <a:r>
              <a:rPr lang="en-US" dirty="0"/>
              <a:t>+ Short and sweet learning curve, easy to get up and running</a:t>
            </a:r>
          </a:p>
          <a:p>
            <a:r>
              <a:rPr lang="en-US" dirty="0"/>
              <a:t>+ Strong open-source community</a:t>
            </a:r>
          </a:p>
          <a:p>
            <a:pPr marL="0" indent="0">
              <a:buNone/>
            </a:pPr>
            <a:endParaRPr lang="en-US" dirty="0"/>
          </a:p>
        </p:txBody>
      </p:sp>
    </p:spTree>
    <p:extLst>
      <p:ext uri="{BB962C8B-B14F-4D97-AF65-F5344CB8AC3E}">
        <p14:creationId xmlns:p14="http://schemas.microsoft.com/office/powerpoint/2010/main" val="2490032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6513D-9E9A-D748-8FC9-E643F522D243}"/>
              </a:ext>
            </a:extLst>
          </p:cNvPr>
          <p:cNvSpPr>
            <a:spLocks noGrp="1"/>
          </p:cNvSpPr>
          <p:nvPr>
            <p:ph type="title"/>
          </p:nvPr>
        </p:nvSpPr>
        <p:spPr/>
        <p:txBody>
          <a:bodyPr/>
          <a:lstStyle/>
          <a:p>
            <a:r>
              <a:rPr lang="en-US" dirty="0"/>
              <a:t>Several Ways to Use </a:t>
            </a:r>
            <a:r>
              <a:rPr lang="en-US" dirty="0" err="1"/>
              <a:t>Vue</a:t>
            </a:r>
            <a:r>
              <a:rPr lang="en-US" dirty="0"/>
              <a:t> on Laravel</a:t>
            </a:r>
          </a:p>
        </p:txBody>
      </p:sp>
      <p:sp>
        <p:nvSpPr>
          <p:cNvPr id="3" name="Content Placeholder 2">
            <a:extLst>
              <a:ext uri="{FF2B5EF4-FFF2-40B4-BE49-F238E27FC236}">
                <a16:creationId xmlns:a16="http://schemas.microsoft.com/office/drawing/2014/main" id="{E02ECDB4-053F-7544-9DDB-62285103C76B}"/>
              </a:ext>
            </a:extLst>
          </p:cNvPr>
          <p:cNvSpPr>
            <a:spLocks noGrp="1"/>
          </p:cNvSpPr>
          <p:nvPr>
            <p:ph idx="1"/>
          </p:nvPr>
        </p:nvSpPr>
        <p:spPr/>
        <p:txBody>
          <a:bodyPr/>
          <a:lstStyle/>
          <a:p>
            <a:r>
              <a:rPr lang="en-US" dirty="0"/>
              <a:t>Router handle by Laravel, and </a:t>
            </a:r>
            <a:r>
              <a:rPr lang="en-US" dirty="0" err="1"/>
              <a:t>vue</a:t>
            </a:r>
            <a:r>
              <a:rPr lang="en-US" dirty="0"/>
              <a:t> </a:t>
            </a:r>
            <a:r>
              <a:rPr lang="en-US" dirty="0" err="1"/>
              <a:t>js</a:t>
            </a:r>
            <a:r>
              <a:rPr lang="en-US" dirty="0"/>
              <a:t> only to nested component on view blade Laravel</a:t>
            </a:r>
          </a:p>
          <a:p>
            <a:pPr marL="0" indent="0">
              <a:buNone/>
            </a:pPr>
            <a:endParaRPr lang="en-US" dirty="0"/>
          </a:p>
          <a:p>
            <a:r>
              <a:rPr lang="en-US" dirty="0"/>
              <a:t>Router handle by </a:t>
            </a:r>
            <a:r>
              <a:rPr lang="en-US" dirty="0" err="1"/>
              <a:t>Vue</a:t>
            </a:r>
            <a:r>
              <a:rPr lang="en-US" dirty="0"/>
              <a:t> Router, and all view with </a:t>
            </a:r>
            <a:r>
              <a:rPr lang="en-US" dirty="0" err="1"/>
              <a:t>Vue</a:t>
            </a:r>
            <a:r>
              <a:rPr lang="en-US" dirty="0"/>
              <a:t> JS</a:t>
            </a:r>
          </a:p>
          <a:p>
            <a:pPr lvl="1"/>
            <a:r>
              <a:rPr lang="en-US" dirty="0" err="1"/>
              <a:t>npm</a:t>
            </a:r>
            <a:r>
              <a:rPr lang="en-US" dirty="0"/>
              <a:t> install </a:t>
            </a:r>
            <a:r>
              <a:rPr lang="en-US" dirty="0" err="1"/>
              <a:t>vue</a:t>
            </a:r>
            <a:r>
              <a:rPr lang="en-US" dirty="0"/>
              <a:t>-router</a:t>
            </a:r>
          </a:p>
          <a:p>
            <a:r>
              <a:rPr lang="en-US" dirty="0" err="1"/>
              <a:t>etc</a:t>
            </a:r>
            <a:endParaRPr lang="en-US" dirty="0"/>
          </a:p>
        </p:txBody>
      </p:sp>
    </p:spTree>
    <p:extLst>
      <p:ext uri="{BB962C8B-B14F-4D97-AF65-F5344CB8AC3E}">
        <p14:creationId xmlns:p14="http://schemas.microsoft.com/office/powerpoint/2010/main" val="3877611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83804-70D2-FE42-A411-5BDE51EE8C62}"/>
              </a:ext>
            </a:extLst>
          </p:cNvPr>
          <p:cNvSpPr>
            <a:spLocks noGrp="1"/>
          </p:cNvSpPr>
          <p:nvPr>
            <p:ph type="title"/>
          </p:nvPr>
        </p:nvSpPr>
        <p:spPr/>
        <p:txBody>
          <a:bodyPr/>
          <a:lstStyle/>
          <a:p>
            <a:r>
              <a:rPr lang="en-US" dirty="0"/>
              <a:t>What to Expect?</a:t>
            </a:r>
          </a:p>
        </p:txBody>
      </p:sp>
      <p:sp>
        <p:nvSpPr>
          <p:cNvPr id="3" name="Content Placeholder 2">
            <a:extLst>
              <a:ext uri="{FF2B5EF4-FFF2-40B4-BE49-F238E27FC236}">
                <a16:creationId xmlns:a16="http://schemas.microsoft.com/office/drawing/2014/main" id="{BBADDA74-E96A-414A-8B46-B9B24789D0C0}"/>
              </a:ext>
            </a:extLst>
          </p:cNvPr>
          <p:cNvSpPr>
            <a:spLocks noGrp="1"/>
          </p:cNvSpPr>
          <p:nvPr>
            <p:ph idx="1"/>
          </p:nvPr>
        </p:nvSpPr>
        <p:spPr/>
        <p:txBody>
          <a:bodyPr/>
          <a:lstStyle/>
          <a:p>
            <a:r>
              <a:rPr lang="en-US" dirty="0"/>
              <a:t>Can make website applications with powerful. And understand how a Developer Backend and Developer Frontend works.</a:t>
            </a:r>
          </a:p>
          <a:p>
            <a:endParaRPr lang="en-US" dirty="0"/>
          </a:p>
          <a:p>
            <a:r>
              <a:rPr lang="en-US" dirty="0"/>
              <a:t>We can working on Backend and Frontend at once, making us </a:t>
            </a:r>
            <a:r>
              <a:rPr lang="en-US" b="1" dirty="0"/>
              <a:t>become a Full Stack Developer.</a:t>
            </a:r>
          </a:p>
        </p:txBody>
      </p:sp>
    </p:spTree>
    <p:extLst>
      <p:ext uri="{BB962C8B-B14F-4D97-AF65-F5344CB8AC3E}">
        <p14:creationId xmlns:p14="http://schemas.microsoft.com/office/powerpoint/2010/main" val="4140936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B250-965A-B342-8055-B17925A00D4F}"/>
              </a:ext>
            </a:extLst>
          </p:cNvPr>
          <p:cNvSpPr>
            <a:spLocks noGrp="1"/>
          </p:cNvSpPr>
          <p:nvPr>
            <p:ph type="title"/>
          </p:nvPr>
        </p:nvSpPr>
        <p:spPr/>
        <p:txBody>
          <a:bodyPr/>
          <a:lstStyle/>
          <a:p>
            <a:r>
              <a:rPr lang="en-US" dirty="0"/>
              <a:t>Lets see the code</a:t>
            </a:r>
          </a:p>
        </p:txBody>
      </p:sp>
      <p:sp>
        <p:nvSpPr>
          <p:cNvPr id="3" name="Content Placeholder 2">
            <a:extLst>
              <a:ext uri="{FF2B5EF4-FFF2-40B4-BE49-F238E27FC236}">
                <a16:creationId xmlns:a16="http://schemas.microsoft.com/office/drawing/2014/main" id="{904E32E3-010B-4D47-B910-70DA95CED9B8}"/>
              </a:ext>
            </a:extLst>
          </p:cNvPr>
          <p:cNvSpPr>
            <a:spLocks noGrp="1"/>
          </p:cNvSpPr>
          <p:nvPr>
            <p:ph idx="1"/>
          </p:nvPr>
        </p:nvSpPr>
        <p:spPr/>
        <p:txBody>
          <a:bodyPr/>
          <a:lstStyle/>
          <a:p>
            <a:r>
              <a:rPr lang="en-US" dirty="0" err="1"/>
              <a:t>Github</a:t>
            </a:r>
            <a:r>
              <a:rPr lang="en-US" dirty="0"/>
              <a:t> </a:t>
            </a:r>
            <a:r>
              <a:rPr lang="en-US" dirty="0">
                <a:hlinkClick r:id="rId2"/>
              </a:rPr>
              <a:t>https://github.com/arislanhaikal/laravel-vue</a:t>
            </a:r>
            <a:endParaRPr lang="en-US" dirty="0"/>
          </a:p>
          <a:p>
            <a:r>
              <a:rPr lang="en-US" dirty="0"/>
              <a:t>Install </a:t>
            </a:r>
            <a:r>
              <a:rPr lang="en-US" b="1" dirty="0" err="1"/>
              <a:t>vue-devtools</a:t>
            </a:r>
            <a:r>
              <a:rPr lang="en-US" b="1" dirty="0"/>
              <a:t> </a:t>
            </a:r>
            <a:r>
              <a:rPr lang="en-US" dirty="0">
                <a:hlinkClick r:id="rId3"/>
              </a:rPr>
              <a:t>https://chrome.google.com/webstore/detail/vuejs-devtools/nhdogjmejiglipccpnnnanhbledajbpd</a:t>
            </a:r>
            <a:endParaRPr lang="en-US" dirty="0"/>
          </a:p>
          <a:p>
            <a:r>
              <a:rPr lang="en-US" b="1" dirty="0" err="1"/>
              <a:t>VueJS</a:t>
            </a:r>
            <a:r>
              <a:rPr lang="en-US" b="1" dirty="0"/>
              <a:t> documentation </a:t>
            </a:r>
            <a:r>
              <a:rPr lang="en-US" dirty="0">
                <a:hlinkClick r:id="rId4"/>
              </a:rPr>
              <a:t>https://vuejs.org/v2/guide/</a:t>
            </a:r>
            <a:endParaRPr lang="en-US" dirty="0"/>
          </a:p>
          <a:p>
            <a:r>
              <a:rPr lang="en-US" b="1" dirty="0" err="1"/>
              <a:t>Vue</a:t>
            </a:r>
            <a:r>
              <a:rPr lang="en-US" b="1" dirty="0"/>
              <a:t> Router documentation </a:t>
            </a:r>
            <a:r>
              <a:rPr lang="en-US" dirty="0">
                <a:hlinkClick r:id="rId5"/>
              </a:rPr>
              <a:t>https://router.vuejs.org/</a:t>
            </a:r>
            <a:endParaRPr lang="en-US" b="1" dirty="0"/>
          </a:p>
        </p:txBody>
      </p:sp>
    </p:spTree>
    <p:extLst>
      <p:ext uri="{BB962C8B-B14F-4D97-AF65-F5344CB8AC3E}">
        <p14:creationId xmlns:p14="http://schemas.microsoft.com/office/powerpoint/2010/main" val="4024128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C4042-B67C-C046-B318-659E6B5EAE26}"/>
              </a:ext>
            </a:extLst>
          </p:cNvPr>
          <p:cNvSpPr>
            <a:spLocks noGrp="1"/>
          </p:cNvSpPr>
          <p:nvPr>
            <p:ph type="title"/>
          </p:nvPr>
        </p:nvSpPr>
        <p:spPr/>
        <p:txBody>
          <a:bodyPr/>
          <a:lstStyle/>
          <a:p>
            <a:r>
              <a:rPr lang="en-US" dirty="0"/>
              <a:t>Thanks</a:t>
            </a:r>
          </a:p>
        </p:txBody>
      </p:sp>
      <p:sp>
        <p:nvSpPr>
          <p:cNvPr id="5" name="Text Placeholder 4">
            <a:extLst>
              <a:ext uri="{FF2B5EF4-FFF2-40B4-BE49-F238E27FC236}">
                <a16:creationId xmlns:a16="http://schemas.microsoft.com/office/drawing/2014/main" id="{A5E8DC9D-7429-4040-B8A7-6401DBB987F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56624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2045</TotalTime>
  <Words>219</Words>
  <Application>Microsoft Macintosh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2</vt:lpstr>
      <vt:lpstr>Quotable</vt:lpstr>
      <vt:lpstr>Laravel with VueJs Integration</vt:lpstr>
      <vt:lpstr>What is Laravel?</vt:lpstr>
      <vt:lpstr>Why Laravel?</vt:lpstr>
      <vt:lpstr>What is VueJs?</vt:lpstr>
      <vt:lpstr>Why VueJs?</vt:lpstr>
      <vt:lpstr>Several Ways to Use Vue on Laravel</vt:lpstr>
      <vt:lpstr>What to Expect?</vt:lpstr>
      <vt:lpstr>Lets see the code</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Laravel with VueJs Integration</dc:title>
  <dc:creator>ARISLAN HAIKAL</dc:creator>
  <cp:lastModifiedBy>ARISLAN HAIKAL</cp:lastModifiedBy>
  <cp:revision>10</cp:revision>
  <dcterms:created xsi:type="dcterms:W3CDTF">2019-05-07T21:27:15Z</dcterms:created>
  <dcterms:modified xsi:type="dcterms:W3CDTF">2019-05-09T08:12:05Z</dcterms:modified>
</cp:coreProperties>
</file>