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76" r:id="rId7"/>
    <p:sldId id="280" r:id="rId8"/>
    <p:sldId id="296" r:id="rId9"/>
    <p:sldId id="297" r:id="rId10"/>
    <p:sldId id="29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52" autoAdjust="0"/>
  </p:normalViewPr>
  <p:slideViewPr>
    <p:cSldViewPr snapToGrid="0" showGuides="1">
      <p:cViewPr varScale="1">
        <p:scale>
          <a:sx n="61" d="100"/>
          <a:sy n="61" d="100"/>
        </p:scale>
        <p:origin x="78" y="32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1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Data </a:t>
            </a:r>
            <a:r>
              <a:rPr lang="es-ES" b="1" dirty="0" err="1">
                <a:solidFill>
                  <a:schemeClr val="bg1"/>
                </a:solidFill>
              </a:rPr>
              <a:t>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CREDIT ONE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10047" y="522898"/>
            <a:ext cx="34819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557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DE903BE-61B8-49A0-A3DC-A633E958A03E}"/>
              </a:ext>
            </a:extLst>
          </p:cNvPr>
          <p:cNvSpPr txBox="1">
            <a:spLocks/>
          </p:cNvSpPr>
          <p:nvPr/>
        </p:nvSpPr>
        <p:spPr>
          <a:xfrm>
            <a:off x="457200" y="1714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2CD97-CA6B-4561-A3CE-8AA24C4A7336}"/>
              </a:ext>
            </a:extLst>
          </p:cNvPr>
          <p:cNvSpPr/>
          <p:nvPr/>
        </p:nvSpPr>
        <p:spPr>
          <a:xfrm>
            <a:off x="6867379" y="1881890"/>
            <a:ext cx="4675321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Population concentrated between 25 and 40 years of age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79934-9FD2-435F-9C8D-ECD9C6F1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" y="1881890"/>
            <a:ext cx="5446700" cy="34960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3B5F07-94BA-4E93-B8B4-D1FCBB46008B}"/>
              </a:ext>
            </a:extLst>
          </p:cNvPr>
          <p:cNvSpPr/>
          <p:nvPr/>
        </p:nvSpPr>
        <p:spPr>
          <a:xfrm>
            <a:off x="6867379" y="3121533"/>
            <a:ext cx="4675321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Average: 35 years</a:t>
            </a: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Min: 21 years</a:t>
            </a: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Max: 79 years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1381D7-246A-407B-BFC3-E3292800B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855297"/>
            <a:ext cx="3042952" cy="30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E293310-922D-4650-B6C3-4FE7CCA1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9" y="3878810"/>
            <a:ext cx="2979190" cy="297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74135B-207C-4911-B747-F19983EB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46" y="966097"/>
            <a:ext cx="3042952" cy="30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08F22C2-18C9-4643-9F23-255DA010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08" y="3878810"/>
            <a:ext cx="2979190" cy="297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1315DAA-4FA3-408C-BFD1-62CC394F7FA1}"/>
              </a:ext>
            </a:extLst>
          </p:cNvPr>
          <p:cNvSpPr/>
          <p:nvPr/>
        </p:nvSpPr>
        <p:spPr>
          <a:xfrm>
            <a:off x="3848293" y="1506325"/>
            <a:ext cx="4347436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About 5000 more women than men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College students are the most likely to apply for credit.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Single and married people donate the most credits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The default rate of all data is </a:t>
            </a:r>
            <a:r>
              <a:rPr lang="en-US" sz="2400" dirty="0">
                <a:solidFill>
                  <a:srgbClr val="FF0000"/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22%.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28100" y="522898"/>
            <a:ext cx="3263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factors from clients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7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A02344-79DE-41E5-A1E4-5158E648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855296"/>
            <a:ext cx="4513666" cy="37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664A6B-6FAD-4F50-BF3B-566D94945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6096"/>
            <a:ext cx="4513666" cy="37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EA7067-0DDD-41AD-864A-EEDA98A40773}"/>
              </a:ext>
            </a:extLst>
          </p:cNvPr>
          <p:cNvSpPr/>
          <p:nvPr/>
        </p:nvSpPr>
        <p:spPr>
          <a:xfrm>
            <a:off x="1181100" y="4985398"/>
            <a:ext cx="7247118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It seems that men, less educated people and divorced people tend to generate more defaults than the rest.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28100" y="522898"/>
            <a:ext cx="3263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factors from clients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7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A7067-0DDD-41AD-864A-EEDA98A40773}"/>
              </a:ext>
            </a:extLst>
          </p:cNvPr>
          <p:cNvSpPr/>
          <p:nvPr/>
        </p:nvSpPr>
        <p:spPr>
          <a:xfrm>
            <a:off x="717274" y="4375376"/>
            <a:ext cx="7247118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If we separate between these variables we realize that indeed, being a divorced man increases the chances of defaulting, however, it is ambiguous between schooling when it comes to going into more detail.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0C7C4-075B-4F18-A0E2-983665F4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097"/>
            <a:ext cx="11908266" cy="29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28100" y="522898"/>
            <a:ext cx="3263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factors from clients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7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A7067-0DDD-41AD-864A-EEDA98A40773}"/>
              </a:ext>
            </a:extLst>
          </p:cNvPr>
          <p:cNvSpPr/>
          <p:nvPr/>
        </p:nvSpPr>
        <p:spPr>
          <a:xfrm>
            <a:off x="467555" y="4338973"/>
            <a:ext cx="4158284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It appears that age is not such an influential factor in determining a person's default. There is no steep slope and we have very similar averages.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B4F759-E58C-49C1-8016-98CC117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89" y="79327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5938C94-E5AE-483B-89A0-A6E8FC21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61" y="852823"/>
            <a:ext cx="45529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598003-3E86-4DA2-8E29-D263E70F27EB}"/>
              </a:ext>
            </a:extLst>
          </p:cNvPr>
          <p:cNvSpPr/>
          <p:nvPr/>
        </p:nvSpPr>
        <p:spPr>
          <a:xfrm>
            <a:off x="6854682" y="4338973"/>
            <a:ext cx="4653173" cy="23698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Is there a logical reason for this?</a:t>
            </a:r>
          </a:p>
          <a:p>
            <a:pPr algn="just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Let's remember that the age distribution varies between 25 and 40 years, a young population where there is a variety of marital status and schooling, so there is no significant pattern with age.</a:t>
            </a: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0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01050" y="522898"/>
            <a:ext cx="3790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CAREFULL!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95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DF461A-ED0C-4C06-9BD3-67C61FB6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26" y="910696"/>
            <a:ext cx="3879159" cy="16243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58E4724-E8ED-42B4-9FFA-D2AA71288AAF}"/>
              </a:ext>
            </a:extLst>
          </p:cNvPr>
          <p:cNvSpPr/>
          <p:nvPr/>
        </p:nvSpPr>
        <p:spPr>
          <a:xfrm>
            <a:off x="708363" y="2625184"/>
            <a:ext cx="4158284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45% of the total number of people who were not defaulted have used the minimum payment many times.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45BC6-1E08-4DC4-8962-203EED88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2" y="910696"/>
            <a:ext cx="3310083" cy="18817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BC6AE3-B5CC-4438-BD77-1D3497B96105}"/>
              </a:ext>
            </a:extLst>
          </p:cNvPr>
          <p:cNvSpPr/>
          <p:nvPr/>
        </p:nvSpPr>
        <p:spPr>
          <a:xfrm>
            <a:off x="6798987" y="2916673"/>
            <a:ext cx="4158284" cy="25853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And of the total number of non-defaulting individuals, both men and women, </a:t>
            </a:r>
            <a:r>
              <a:rPr lang="en-US" sz="2400" dirty="0">
                <a:solidFill>
                  <a:srgbClr val="FF0000"/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22%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have used the minimum payment many times and have a negative balance higher than the average of those with negative balances.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EAC4C-2358-4E21-8068-B491647F98DC}"/>
              </a:ext>
            </a:extLst>
          </p:cNvPr>
          <p:cNvSpPr/>
          <p:nvPr/>
        </p:nvSpPr>
        <p:spPr>
          <a:xfrm>
            <a:off x="568800" y="4581980"/>
            <a:ext cx="4626051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This means that there is a good percentage of people who owe and do not default because they use the minimum payment as a resource but in the future may DEFAULT and alter the analysis of this report.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C4AF29-6F9A-43B9-B9D4-48013DC7E1D1}"/>
              </a:ext>
            </a:extLst>
          </p:cNvPr>
          <p:cNvCxnSpPr/>
          <p:nvPr/>
        </p:nvCxnSpPr>
        <p:spPr>
          <a:xfrm>
            <a:off x="5367130" y="3114261"/>
            <a:ext cx="1205948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0C627-EEA2-44AD-A14D-4C7C7164F6C9}"/>
              </a:ext>
            </a:extLst>
          </p:cNvPr>
          <p:cNvCxnSpPr>
            <a:cxnSpLocks/>
          </p:cNvCxnSpPr>
          <p:nvPr/>
        </p:nvCxnSpPr>
        <p:spPr>
          <a:xfrm flipH="1">
            <a:off x="5519531" y="4581980"/>
            <a:ext cx="1053547" cy="9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4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3968</TotalTime>
  <Words>339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Franklin Gothic Demi Cond</vt:lpstr>
      <vt:lpstr>Segoe UI Light</vt:lpstr>
      <vt:lpstr>Office Theme</vt:lpstr>
      <vt:lpstr>Data Analysis CREDIT ONE</vt:lpstr>
      <vt:lpstr>Project analysis slide 6</vt:lpstr>
      <vt:lpstr>Project analysis slide 2</vt:lpstr>
      <vt:lpstr>Project analysis slide 6</vt:lpstr>
      <vt:lpstr>Project analysis slide 6</vt:lpstr>
      <vt:lpstr>Project analysis slide 6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ANÁLISIS CREDIT ONE</dc:title>
  <dc:creator>Pc</dc:creator>
  <cp:lastModifiedBy>Pc</cp:lastModifiedBy>
  <cp:revision>29</cp:revision>
  <dcterms:created xsi:type="dcterms:W3CDTF">2021-06-25T00:17:07Z</dcterms:created>
  <dcterms:modified xsi:type="dcterms:W3CDTF">2021-11-15T15:27:01Z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