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F00193-3773-4ACA-B0F4-F6D1C0C26E6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71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8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06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3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999">
              <a:srgbClr val="CDE1F2"/>
            </a:gs>
            <a:gs pos="16428">
              <a:srgbClr val="E8F1F9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95D0-D20F-4E6C-B3E1-6F8E5079226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5951-5FC5-4094-B600-22FDCC1D0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4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dmin@mail.ru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 "Фильмотека"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67889" y="6183460"/>
            <a:ext cx="1824111" cy="67454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Выполнила</a:t>
            </a:r>
          </a:p>
          <a:p>
            <a:r>
              <a:rPr lang="ru-RU" sz="1400" dirty="0" smtClean="0"/>
              <a:t>Демиденко 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069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6261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4328932"/>
            <a:ext cx="9517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На странице загрузки файлов администратор может отправить обложку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для сохраняемой записи. Она сохранится с размером 200 х 250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0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26" y="1690688"/>
            <a:ext cx="5756767" cy="29011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94967" y="1690688"/>
            <a:ext cx="510909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При добавлении или редактировании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записи администратор переходит на </a:t>
            </a:r>
          </a:p>
          <a:p>
            <a:r>
              <a:rPr lang="ru-RU" sz="2400" dirty="0">
                <a:solidFill>
                  <a:prstClr val="black"/>
                </a:solidFill>
                <a:latin typeface="Calibri Light" panose="020F0302020204030204"/>
              </a:rPr>
              <a:t>д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анную страницу, где ему нужно</a:t>
            </a:r>
          </a:p>
          <a:p>
            <a:r>
              <a:rPr lang="ru-RU" sz="2400" dirty="0">
                <a:solidFill>
                  <a:prstClr val="black"/>
                </a:solidFill>
                <a:latin typeface="Calibri Light" panose="020F0302020204030204"/>
              </a:rPr>
              <a:t>з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аполнить информацию о фильме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или сериале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8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err="1" smtClean="0"/>
              <a:t>films.db</a:t>
            </a:r>
            <a:r>
              <a:rPr lang="ru-RU" dirty="0"/>
              <a:t>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091"/>
            <a:ext cx="3163693" cy="11492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96" y="1419209"/>
            <a:ext cx="6463038" cy="1977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64" y="3046266"/>
            <a:ext cx="6394381" cy="13965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001" y="4461823"/>
            <a:ext cx="7533333" cy="79047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38200" y="3396232"/>
            <a:ext cx="3635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БД состоит из трёх таблиц,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две из которых связанны 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между собой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5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реализации использовались: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3860409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200" dirty="0" smtClean="0"/>
              <a:t>Библиотеки:</a:t>
            </a:r>
          </a:p>
          <a:p>
            <a:r>
              <a:rPr lang="en-US" dirty="0" err="1" smtClean="0"/>
              <a:t>certifi</a:t>
            </a:r>
            <a:r>
              <a:rPr lang="en-US" dirty="0" smtClean="0"/>
              <a:t>==2020.12.5</a:t>
            </a:r>
          </a:p>
          <a:p>
            <a:r>
              <a:rPr lang="en-US" dirty="0" err="1" smtClean="0"/>
              <a:t>chardet</a:t>
            </a:r>
            <a:r>
              <a:rPr lang="en-US" dirty="0" smtClean="0"/>
              <a:t>==4.0.0</a:t>
            </a:r>
          </a:p>
          <a:p>
            <a:r>
              <a:rPr lang="en-US" dirty="0" smtClean="0"/>
              <a:t>click==7.1.2</a:t>
            </a:r>
          </a:p>
          <a:p>
            <a:r>
              <a:rPr lang="en-US" dirty="0" smtClean="0"/>
              <a:t>Flask==1.1.2</a:t>
            </a:r>
          </a:p>
          <a:p>
            <a:r>
              <a:rPr lang="en-US" dirty="0" smtClean="0"/>
              <a:t>Flask-Login==0.5.0</a:t>
            </a:r>
          </a:p>
          <a:p>
            <a:r>
              <a:rPr lang="en-US" dirty="0" smtClean="0"/>
              <a:t>Flask-WTF==0.14.3</a:t>
            </a:r>
          </a:p>
          <a:p>
            <a:r>
              <a:rPr lang="en-US" dirty="0" err="1" smtClean="0"/>
              <a:t>greenlet</a:t>
            </a:r>
            <a:r>
              <a:rPr lang="en-US" dirty="0" smtClean="0"/>
              <a:t>==1.1.0</a:t>
            </a:r>
          </a:p>
          <a:p>
            <a:r>
              <a:rPr lang="en-US" dirty="0" err="1" smtClean="0"/>
              <a:t>idna</a:t>
            </a:r>
            <a:r>
              <a:rPr lang="en-US" dirty="0" smtClean="0"/>
              <a:t>==2.10</a:t>
            </a:r>
          </a:p>
          <a:p>
            <a:r>
              <a:rPr lang="en-US" dirty="0" err="1" smtClean="0"/>
              <a:t>itsdangerous</a:t>
            </a:r>
            <a:r>
              <a:rPr lang="en-US" dirty="0" smtClean="0"/>
              <a:t>==1.1.0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98609" y="1690688"/>
            <a:ext cx="6096000" cy="53635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Jinja2==2.11.3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prstClr val="black"/>
                </a:solidFill>
              </a:rPr>
              <a:t>jsonify</a:t>
            </a:r>
            <a:r>
              <a:rPr lang="en-US" sz="2600" dirty="0">
                <a:solidFill>
                  <a:prstClr val="black"/>
                </a:solidFill>
              </a:rPr>
              <a:t>==0.5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prstClr val="black"/>
                </a:solidFill>
              </a:rPr>
              <a:t>MarkupSafe</a:t>
            </a:r>
            <a:r>
              <a:rPr lang="en-US" sz="2600" dirty="0">
                <a:solidFill>
                  <a:prstClr val="black"/>
                </a:solidFill>
              </a:rPr>
              <a:t>==1.1.1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Pillow==7.2.0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requests==2.25.1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prstClr val="black"/>
                </a:solidFill>
              </a:rPr>
              <a:t>SQLAlchemy</a:t>
            </a:r>
            <a:r>
              <a:rPr lang="en-US" sz="2600" dirty="0">
                <a:solidFill>
                  <a:prstClr val="black"/>
                </a:solidFill>
              </a:rPr>
              <a:t>==1.3.22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prstClr val="black"/>
                </a:solidFill>
              </a:rPr>
              <a:t>SQLAlchemy-serializer</a:t>
            </a:r>
            <a:r>
              <a:rPr lang="en-US" sz="2600" dirty="0">
                <a:solidFill>
                  <a:prstClr val="black"/>
                </a:solidFill>
              </a:rPr>
              <a:t>==1.3.4.4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urllib3==1.26.3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prstClr val="black"/>
                </a:solidFill>
              </a:rPr>
              <a:t>Werkzeug</a:t>
            </a:r>
            <a:r>
              <a:rPr lang="en-US" sz="2600" dirty="0">
                <a:solidFill>
                  <a:prstClr val="black"/>
                </a:solidFill>
              </a:rPr>
              <a:t>==1.0.1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prstClr val="black"/>
                </a:solidFill>
              </a:rPr>
              <a:t>WTForms</a:t>
            </a:r>
            <a:r>
              <a:rPr lang="en-US" sz="2600" dirty="0">
                <a:solidFill>
                  <a:prstClr val="black"/>
                </a:solidFill>
              </a:rPr>
              <a:t>==2.3.3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реализации проекта использовались: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3255"/>
            <a:ext cx="10515600" cy="55247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Модули:</a:t>
            </a:r>
          </a:p>
          <a:p>
            <a:r>
              <a:rPr lang="en-US" sz="3600" dirty="0" smtClean="0"/>
              <a:t>from flask import Flask, </a:t>
            </a:r>
            <a:r>
              <a:rPr lang="en-US" sz="3600" dirty="0" err="1" smtClean="0"/>
              <a:t>render_template</a:t>
            </a:r>
            <a:r>
              <a:rPr lang="en-US" sz="3600" dirty="0" smtClean="0"/>
              <a:t>, </a:t>
            </a:r>
            <a:r>
              <a:rPr lang="en-US" sz="3600" dirty="0" err="1" smtClean="0"/>
              <a:t>make_response</a:t>
            </a:r>
            <a:r>
              <a:rPr lang="en-US" sz="3600" dirty="0" smtClean="0"/>
              <a:t>, </a:t>
            </a:r>
            <a:r>
              <a:rPr lang="en-US" sz="3600" dirty="0" err="1" smtClean="0"/>
              <a:t>jsonify</a:t>
            </a:r>
            <a:r>
              <a:rPr lang="en-US" sz="3600" dirty="0" smtClean="0"/>
              <a:t>, redirect, request</a:t>
            </a:r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flask_login</a:t>
            </a:r>
            <a:r>
              <a:rPr lang="en-US" sz="3600" dirty="0" smtClean="0"/>
              <a:t> import </a:t>
            </a:r>
            <a:r>
              <a:rPr lang="en-US" sz="3600" dirty="0" err="1" smtClean="0"/>
              <a:t>LoginManager</a:t>
            </a:r>
            <a:r>
              <a:rPr lang="en-US" sz="3600" dirty="0" smtClean="0"/>
              <a:t>, </a:t>
            </a:r>
            <a:r>
              <a:rPr lang="en-US" sz="3600" dirty="0" err="1" smtClean="0"/>
              <a:t>login_user</a:t>
            </a:r>
            <a:r>
              <a:rPr lang="en-US" sz="3600" dirty="0" smtClean="0"/>
              <a:t>, </a:t>
            </a:r>
            <a:r>
              <a:rPr lang="en-US" sz="3600" dirty="0" err="1" smtClean="0"/>
              <a:t>login_required</a:t>
            </a:r>
            <a:r>
              <a:rPr lang="en-US" sz="3600" dirty="0" smtClean="0"/>
              <a:t>, </a:t>
            </a:r>
            <a:r>
              <a:rPr lang="en-US" sz="3600" dirty="0" err="1" smtClean="0"/>
              <a:t>logout_user</a:t>
            </a:r>
            <a:endParaRPr lang="en-US" sz="3600" dirty="0" smtClean="0"/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os</a:t>
            </a:r>
            <a:r>
              <a:rPr lang="en-US" sz="3600" dirty="0" smtClean="0"/>
              <a:t> import abort</a:t>
            </a:r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pil</a:t>
            </a:r>
            <a:r>
              <a:rPr lang="en-US" sz="3600" dirty="0" smtClean="0"/>
              <a:t> import Image</a:t>
            </a:r>
          </a:p>
          <a:p>
            <a:r>
              <a:rPr lang="en-US" sz="3600" dirty="0" smtClean="0"/>
              <a:t>from data import </a:t>
            </a:r>
            <a:r>
              <a:rPr lang="en-US" sz="3600" dirty="0" err="1" smtClean="0"/>
              <a:t>db_session</a:t>
            </a:r>
            <a:endParaRPr lang="en-US" sz="3600" dirty="0" smtClean="0"/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data.films</a:t>
            </a:r>
            <a:r>
              <a:rPr lang="en-US" sz="3600" dirty="0" smtClean="0"/>
              <a:t> import Film</a:t>
            </a:r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data.users</a:t>
            </a:r>
            <a:r>
              <a:rPr lang="en-US" sz="3600" dirty="0" smtClean="0"/>
              <a:t> import User</a:t>
            </a:r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data.login_form</a:t>
            </a:r>
            <a:r>
              <a:rPr lang="en-US" sz="3600" dirty="0" smtClean="0"/>
              <a:t> import </a:t>
            </a:r>
            <a:r>
              <a:rPr lang="en-US" sz="3600" dirty="0" err="1" smtClean="0"/>
              <a:t>LoginForm</a:t>
            </a:r>
            <a:endParaRPr lang="en-US" sz="3600" dirty="0" smtClean="0"/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data.register_form</a:t>
            </a:r>
            <a:r>
              <a:rPr lang="en-US" sz="3600" dirty="0" smtClean="0"/>
              <a:t> import </a:t>
            </a:r>
            <a:r>
              <a:rPr lang="en-US" sz="3600" dirty="0" err="1" smtClean="0"/>
              <a:t>RegisterForm</a:t>
            </a:r>
            <a:endParaRPr lang="en-US" sz="3600" dirty="0" smtClean="0"/>
          </a:p>
          <a:p>
            <a:r>
              <a:rPr lang="en-US" sz="3600" dirty="0" smtClean="0"/>
              <a:t>from </a:t>
            </a:r>
            <a:r>
              <a:rPr lang="en-US" sz="3600" dirty="0" err="1" smtClean="0"/>
              <a:t>data.add_film</a:t>
            </a:r>
            <a:r>
              <a:rPr lang="en-US" sz="3600" dirty="0" smtClean="0"/>
              <a:t> import </a:t>
            </a:r>
            <a:r>
              <a:rPr lang="en-US" sz="3600" dirty="0" err="1" smtClean="0"/>
              <a:t>AddFilmForm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348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использования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Первичное ознакомление с различными фильмами и сериалами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0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дальнейшей работы над проектом: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 добавление новых записей в таблицу и расширение возможностей пользователей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4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web-</a:t>
            </a:r>
            <a:r>
              <a:rPr lang="ru-RU" dirty="0" smtClean="0"/>
              <a:t>приложения и предоставление пользователю возможности регистрации, авторизации и чтения информации о фильмах и сериалах.</a:t>
            </a:r>
          </a:p>
          <a:p>
            <a:r>
              <a:rPr lang="ru-RU" dirty="0" smtClean="0"/>
              <a:t>Предоставление администратору возможности:</a:t>
            </a:r>
          </a:p>
          <a:p>
            <a:pPr marL="0" indent="0">
              <a:buNone/>
            </a:pPr>
            <a:r>
              <a:rPr lang="ru-RU" dirty="0" smtClean="0"/>
              <a:t>- просматривать таблицы</a:t>
            </a:r>
          </a:p>
          <a:p>
            <a:pPr marL="0" indent="0">
              <a:buNone/>
            </a:pPr>
            <a:r>
              <a:rPr lang="ru-RU" dirty="0" smtClean="0"/>
              <a:t>- добавлять/ редактировать/ удалять фильмы/ сериалы</a:t>
            </a:r>
          </a:p>
          <a:p>
            <a:pPr marL="0" indent="0">
              <a:buNone/>
            </a:pPr>
            <a:r>
              <a:rPr lang="ru-RU" dirty="0" smtClean="0"/>
              <a:t>- загружать файлы изображений фильмов/ сериалов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62268" cy="1325563"/>
          </a:xfrm>
        </p:spPr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16" y="2573779"/>
            <a:ext cx="7067262" cy="34778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49516" y="1901401"/>
            <a:ext cx="6670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Незарегистрированным пользователям доступно: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 rot="9164111">
            <a:off x="7433142" y="2255055"/>
            <a:ext cx="1152128" cy="216024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90035" y="1541493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Регистрация и авторизация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 rot="10627251">
            <a:off x="6091779" y="4279614"/>
            <a:ext cx="1805245" cy="155697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009206" y="3895797"/>
            <a:ext cx="34339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Просмотр информации о</a:t>
            </a: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Фильмах и сериалах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0627251">
            <a:off x="5111070" y="3012174"/>
            <a:ext cx="2784225" cy="249122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99795" y="2761622"/>
            <a:ext cx="4362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Сортировка списка по названию</a:t>
            </a: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и рейтингу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4471" cy="1325563"/>
          </a:xfrm>
        </p:spPr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70080" cy="314027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200" y="5026968"/>
            <a:ext cx="107115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Пользователю нужно ввести свой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email,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 придумать пароль и имя пользователя.</a:t>
            </a: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По желанию он может заполнить поле для информации о себе.</a:t>
            </a: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После ввода всей информации пользователь нажимает на кнопку «регистрация»</a:t>
            </a: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и переходит на страницу с авторизацией.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4169"/>
            <a:ext cx="8725828" cy="288715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4548666"/>
            <a:ext cx="98523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Далее пользователю необходимо ввести данные от его нового аккаунта и 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нажать на кнопку «войти» для перехода на основную страницу.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9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09404" cy="323312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5055104"/>
            <a:ext cx="107436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Пользователю становится доступна страница с более подробной информацией о</a:t>
            </a:r>
          </a:p>
          <a:p>
            <a:r>
              <a:rPr lang="ru-RU" sz="2400" dirty="0">
                <a:solidFill>
                  <a:prstClr val="black"/>
                </a:solidFill>
                <a:latin typeface="Calibri Light" panose="020F0302020204030204"/>
              </a:rPr>
              <a:t>ф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ильмах и сериалах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1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5062"/>
            <a:ext cx="6608637" cy="32372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98" y="4165501"/>
            <a:ext cx="6087703" cy="20164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22" y="885333"/>
            <a:ext cx="1085182" cy="6706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505404" y="750596"/>
            <a:ext cx="353173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При выходе из аккаунта</a:t>
            </a:r>
          </a:p>
          <a:p>
            <a:r>
              <a:rPr lang="ru-RU" sz="2400" dirty="0">
                <a:solidFill>
                  <a:prstClr val="black"/>
                </a:solidFill>
                <a:latin typeface="Calibri Light" panose="020F0302020204030204"/>
              </a:rPr>
              <a:t>и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 повторной авторизации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с почтой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  <a:hlinkClick r:id="rId5"/>
              </a:rPr>
              <a:t>admin@mail.ru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 и</a:t>
            </a:r>
          </a:p>
          <a:p>
            <a:r>
              <a:rPr lang="ru-RU" sz="2400" dirty="0">
                <a:solidFill>
                  <a:prstClr val="black"/>
                </a:solidFill>
                <a:latin typeface="Calibri Light" panose="020F0302020204030204"/>
              </a:rPr>
              <a:t>п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аролем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admin, 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мы </a:t>
            </a:r>
          </a:p>
          <a:p>
            <a:r>
              <a:rPr lang="ru-RU" sz="2400" dirty="0">
                <a:solidFill>
                  <a:prstClr val="black"/>
                </a:solidFill>
                <a:latin typeface="Calibri Light" panose="020F0302020204030204"/>
              </a:rPr>
              <a:t>п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опадём на страницу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7811"/>
            <a:ext cx="6673948" cy="26095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648252"/>
            <a:ext cx="95285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Администратору предоставлена возможность просмотра всей таблицы,</a:t>
            </a:r>
          </a:p>
          <a:p>
            <a:r>
              <a:rPr lang="ru-RU" sz="2400" dirty="0">
                <a:solidFill>
                  <a:prstClr val="black"/>
                </a:solidFill>
                <a:latin typeface="Calibri Light" panose="020F0302020204030204"/>
              </a:rPr>
              <a:t>з</a:t>
            </a:r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агрузка файлов изображений, добавление новой записи в таблицу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и просто возможность посмотреть информацию о фильмах и сериалах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8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86949" cy="32809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4971635"/>
            <a:ext cx="11146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Перейдя на страницу для просмотра таблицы, администратор может редактировать</a:t>
            </a:r>
          </a:p>
          <a:p>
            <a:r>
              <a:rPr lang="ru-RU" sz="2400" dirty="0" smtClean="0">
                <a:solidFill>
                  <a:prstClr val="black"/>
                </a:solidFill>
                <a:latin typeface="Calibri Light" panose="020F0302020204030204"/>
              </a:rPr>
              <a:t>или удалить любую запись.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440</Words>
  <Application>Microsoft Office PowerPoint</Application>
  <PresentationFormat>Широкоэкранный</PresentationFormat>
  <Paragraphs>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web-приложение "Фильмотека"</vt:lpstr>
      <vt:lpstr>Содержание проекта:</vt:lpstr>
      <vt:lpstr>Структура проекта:</vt:lpstr>
      <vt:lpstr>Структура проекта:</vt:lpstr>
      <vt:lpstr>Структура проекта:</vt:lpstr>
      <vt:lpstr>Структура проекта:</vt:lpstr>
      <vt:lpstr>Структура проекта:</vt:lpstr>
      <vt:lpstr>Структура проекта:</vt:lpstr>
      <vt:lpstr>Структура проекта:</vt:lpstr>
      <vt:lpstr>Структура проекта:</vt:lpstr>
      <vt:lpstr>Структура проекта:</vt:lpstr>
      <vt:lpstr>База данных films.db:</vt:lpstr>
      <vt:lpstr>При реализации использовались:</vt:lpstr>
      <vt:lpstr>При реализации проекта использовались:</vt:lpstr>
      <vt:lpstr>Возможность использования проекта:</vt:lpstr>
      <vt:lpstr>Возможность дальнейшей работы над проектом: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"Фильмотека"</dc:title>
  <dc:creator>Учетная запись Майкрософт</dc:creator>
  <cp:lastModifiedBy>Учетная запись Майкрософт</cp:lastModifiedBy>
  <cp:revision>12</cp:revision>
  <dcterms:created xsi:type="dcterms:W3CDTF">2023-04-24T19:07:19Z</dcterms:created>
  <dcterms:modified xsi:type="dcterms:W3CDTF">2023-04-24T21:18:42Z</dcterms:modified>
</cp:coreProperties>
</file>