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2661FB-C0A4-4FCE-BBB9-2D37D6C3293B}" v="173" dt="2023-01-27T10:37:34.065"/>
    <p1510:client id="{C20FAD6D-CFDA-4480-8C1B-FE94C9637035}" v="776" dt="2023-01-27T08:07:27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January 27,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5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January 27,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70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January 27,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60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January 27,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78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January 27,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78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January 27,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22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January 27,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09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January 27,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49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January 27,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83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January 27,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90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January 27,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26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January 27,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D6A032-F742-47E1-82F2-1EC629434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AF7C97-BADA-4A0C-82CB-5BB641BAB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D9C6F9B-2CB0-4FD8-8F6E-C04D4CE09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60324" cy="6434340"/>
          </a:xfrm>
          <a:custGeom>
            <a:avLst/>
            <a:gdLst>
              <a:gd name="connsiteX0" fmla="*/ 0 w 7760324"/>
              <a:gd name="connsiteY0" fmla="*/ 0 h 6434340"/>
              <a:gd name="connsiteX1" fmla="*/ 7193558 w 7760324"/>
              <a:gd name="connsiteY1" fmla="*/ 0 h 6434340"/>
              <a:gd name="connsiteX2" fmla="*/ 7270378 w 7760324"/>
              <a:gd name="connsiteY2" fmla="*/ 141666 h 6434340"/>
              <a:gd name="connsiteX3" fmla="*/ 7477890 w 7760324"/>
              <a:gd name="connsiteY3" fmla="*/ 744772 h 6434340"/>
              <a:gd name="connsiteX4" fmla="*/ 7459137 w 7760324"/>
              <a:gd name="connsiteY4" fmla="*/ 3396664 h 6434340"/>
              <a:gd name="connsiteX5" fmla="*/ 5749038 w 7760324"/>
              <a:gd name="connsiteY5" fmla="*/ 5643529 h 6434340"/>
              <a:gd name="connsiteX6" fmla="*/ 5004621 w 7760324"/>
              <a:gd name="connsiteY6" fmla="*/ 6096153 h 6434340"/>
              <a:gd name="connsiteX7" fmla="*/ 3484742 w 7760324"/>
              <a:gd name="connsiteY7" fmla="*/ 6399972 h 6434340"/>
              <a:gd name="connsiteX8" fmla="*/ 1300034 w 7760324"/>
              <a:gd name="connsiteY8" fmla="*/ 5884178 h 6434340"/>
              <a:gd name="connsiteX9" fmla="*/ 248715 w 7760324"/>
              <a:gd name="connsiteY9" fmla="*/ 5048740 h 6434340"/>
              <a:gd name="connsiteX10" fmla="*/ 0 w 7760324"/>
              <a:gd name="connsiteY10" fmla="*/ 4799696 h 643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60324" h="6434340">
                <a:moveTo>
                  <a:pt x="0" y="0"/>
                </a:moveTo>
                <a:lnTo>
                  <a:pt x="7193558" y="0"/>
                </a:lnTo>
                <a:lnTo>
                  <a:pt x="7270378" y="141666"/>
                </a:lnTo>
                <a:cubicBezTo>
                  <a:pt x="7374759" y="354823"/>
                  <a:pt x="7479140" y="567979"/>
                  <a:pt x="7477890" y="744772"/>
                </a:cubicBezTo>
                <a:cubicBezTo>
                  <a:pt x="7860620" y="1526346"/>
                  <a:pt x="7854369" y="2410310"/>
                  <a:pt x="7459137" y="3396664"/>
                </a:cubicBezTo>
                <a:cubicBezTo>
                  <a:pt x="7063906" y="4383018"/>
                  <a:pt x="6458662" y="5119852"/>
                  <a:pt x="5749038" y="5643529"/>
                </a:cubicBezTo>
                <a:cubicBezTo>
                  <a:pt x="5571320" y="5818646"/>
                  <a:pt x="5358807" y="5922711"/>
                  <a:pt x="5004621" y="6096153"/>
                </a:cubicBezTo>
                <a:cubicBezTo>
                  <a:pt x="4508758" y="6338972"/>
                  <a:pt x="3978103" y="6510739"/>
                  <a:pt x="3484742" y="6399972"/>
                </a:cubicBezTo>
                <a:cubicBezTo>
                  <a:pt x="2955337" y="6394946"/>
                  <a:pt x="2250713" y="6211452"/>
                  <a:pt x="1300034" y="5884178"/>
                </a:cubicBezTo>
                <a:cubicBezTo>
                  <a:pt x="904856" y="5615219"/>
                  <a:pt x="554416" y="5336740"/>
                  <a:pt x="248715" y="5048740"/>
                </a:cubicBezTo>
                <a:lnTo>
                  <a:pt x="0" y="4799696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3136192"/>
          </a:xfrm>
        </p:spPr>
        <p:txBody>
          <a:bodyPr anchor="ctr">
            <a:normAutofit/>
          </a:bodyPr>
          <a:lstStyle/>
          <a:p>
            <a:r>
              <a:rPr lang="ru-RU" dirty="0"/>
              <a:t>Игра на </a:t>
            </a:r>
            <a:r>
              <a:rPr lang="ru-RU" dirty="0" err="1"/>
              <a:t>PyGame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CE1DD1-65E2-46E3-8E5D-3D9551ADC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063" y="1460855"/>
            <a:ext cx="4904299" cy="5511445"/>
            <a:chOff x="6435063" y="1460855"/>
            <a:chExt cx="4904299" cy="5511445"/>
          </a:xfrm>
        </p:grpSpPr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BA46EBEE-EDAC-420B-8980-1CC96D332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671651" y="5894855"/>
              <a:ext cx="667711" cy="1077445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0">
              <a:extLst>
                <a:ext uri="{FF2B5EF4-FFF2-40B4-BE49-F238E27FC236}">
                  <a16:creationId xmlns:a16="http://schemas.microsoft.com/office/drawing/2014/main" id="{77940BD3-2762-48F7-9EED-0890C00B1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35063" y="3856192"/>
              <a:ext cx="895341" cy="460318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82">
              <a:extLst>
                <a:ext uri="{FF2B5EF4-FFF2-40B4-BE49-F238E27FC236}">
                  <a16:creationId xmlns:a16="http://schemas.microsoft.com/office/drawing/2014/main" id="{9A8D39D2-38DC-4485-99D4-ED78E3436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755114" y="1460855"/>
              <a:ext cx="500784" cy="910515"/>
            </a:xfrm>
            <a:custGeom>
              <a:avLst/>
              <a:gdLst>
                <a:gd name="T0" fmla="*/ 3 w 37"/>
                <a:gd name="T1" fmla="*/ 28 h 67"/>
                <a:gd name="T2" fmla="*/ 4 w 37"/>
                <a:gd name="T3" fmla="*/ 19 h 67"/>
                <a:gd name="T4" fmla="*/ 5 w 37"/>
                <a:gd name="T5" fmla="*/ 12 h 67"/>
                <a:gd name="T6" fmla="*/ 13 w 37"/>
                <a:gd name="T7" fmla="*/ 1 h 67"/>
                <a:gd name="T8" fmla="*/ 25 w 37"/>
                <a:gd name="T9" fmla="*/ 1 h 67"/>
                <a:gd name="T10" fmla="*/ 35 w 37"/>
                <a:gd name="T11" fmla="*/ 7 h 67"/>
                <a:gd name="T12" fmla="*/ 33 w 37"/>
                <a:gd name="T13" fmla="*/ 47 h 67"/>
                <a:gd name="T14" fmla="*/ 24 w 37"/>
                <a:gd name="T15" fmla="*/ 65 h 67"/>
                <a:gd name="T16" fmla="*/ 13 w 37"/>
                <a:gd name="T17" fmla="*/ 66 h 67"/>
                <a:gd name="T18" fmla="*/ 2 w 37"/>
                <a:gd name="T19" fmla="*/ 60 h 67"/>
                <a:gd name="T20" fmla="*/ 1 w 37"/>
                <a:gd name="T21" fmla="*/ 48 h 67"/>
                <a:gd name="T22" fmla="*/ 3 w 37"/>
                <a:gd name="T23" fmla="*/ 2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67">
                  <a:moveTo>
                    <a:pt x="3" y="28"/>
                  </a:moveTo>
                  <a:cubicBezTo>
                    <a:pt x="3" y="25"/>
                    <a:pt x="4" y="20"/>
                    <a:pt x="4" y="19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6"/>
                    <a:pt x="10" y="3"/>
                    <a:pt x="13" y="1"/>
                  </a:cubicBezTo>
                  <a:cubicBezTo>
                    <a:pt x="16" y="0"/>
                    <a:pt x="20" y="0"/>
                    <a:pt x="25" y="1"/>
                  </a:cubicBezTo>
                  <a:cubicBezTo>
                    <a:pt x="30" y="2"/>
                    <a:pt x="34" y="4"/>
                    <a:pt x="35" y="7"/>
                  </a:cubicBezTo>
                  <a:cubicBezTo>
                    <a:pt x="37" y="11"/>
                    <a:pt x="33" y="43"/>
                    <a:pt x="33" y="47"/>
                  </a:cubicBezTo>
                  <a:cubicBezTo>
                    <a:pt x="32" y="57"/>
                    <a:pt x="30" y="63"/>
                    <a:pt x="24" y="65"/>
                  </a:cubicBezTo>
                  <a:cubicBezTo>
                    <a:pt x="21" y="67"/>
                    <a:pt x="17" y="67"/>
                    <a:pt x="13" y="66"/>
                  </a:cubicBezTo>
                  <a:cubicBezTo>
                    <a:pt x="8" y="66"/>
                    <a:pt x="4" y="64"/>
                    <a:pt x="2" y="60"/>
                  </a:cubicBezTo>
                  <a:cubicBezTo>
                    <a:pt x="1" y="57"/>
                    <a:pt x="0" y="53"/>
                    <a:pt x="1" y="48"/>
                  </a:cubicBezTo>
                  <a:cubicBezTo>
                    <a:pt x="1" y="48"/>
                    <a:pt x="3" y="30"/>
                    <a:pt x="3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3">
              <a:extLst>
                <a:ext uri="{FF2B5EF4-FFF2-40B4-BE49-F238E27FC236}">
                  <a16:creationId xmlns:a16="http://schemas.microsoft.com/office/drawing/2014/main" id="{6D44268A-9D5E-4A1A-B4F8-95251A18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63820" y="1482445"/>
              <a:ext cx="515958" cy="910515"/>
            </a:xfrm>
            <a:custGeom>
              <a:avLst/>
              <a:gdLst>
                <a:gd name="T0" fmla="*/ 36 w 38"/>
                <a:gd name="T1" fmla="*/ 58 h 67"/>
                <a:gd name="T2" fmla="*/ 33 w 38"/>
                <a:gd name="T3" fmla="*/ 63 h 67"/>
                <a:gd name="T4" fmla="*/ 27 w 38"/>
                <a:gd name="T5" fmla="*/ 65 h 67"/>
                <a:gd name="T6" fmla="*/ 24 w 38"/>
                <a:gd name="T7" fmla="*/ 66 h 67"/>
                <a:gd name="T8" fmla="*/ 16 w 38"/>
                <a:gd name="T9" fmla="*/ 65 h 67"/>
                <a:gd name="T10" fmla="*/ 9 w 38"/>
                <a:gd name="T11" fmla="*/ 59 h 67"/>
                <a:gd name="T12" fmla="*/ 6 w 38"/>
                <a:gd name="T13" fmla="*/ 48 h 67"/>
                <a:gd name="T14" fmla="*/ 5 w 38"/>
                <a:gd name="T15" fmla="*/ 37 h 67"/>
                <a:gd name="T16" fmla="*/ 2 w 38"/>
                <a:gd name="T17" fmla="*/ 22 h 67"/>
                <a:gd name="T18" fmla="*/ 1 w 38"/>
                <a:gd name="T19" fmla="*/ 9 h 67"/>
                <a:gd name="T20" fmla="*/ 13 w 38"/>
                <a:gd name="T21" fmla="*/ 1 h 67"/>
                <a:gd name="T22" fmla="*/ 23 w 38"/>
                <a:gd name="T23" fmla="*/ 2 h 67"/>
                <a:gd name="T24" fmla="*/ 28 w 38"/>
                <a:gd name="T25" fmla="*/ 6 h 67"/>
                <a:gd name="T26" fmla="*/ 32 w 38"/>
                <a:gd name="T27" fmla="*/ 14 h 67"/>
                <a:gd name="T28" fmla="*/ 37 w 38"/>
                <a:gd name="T29" fmla="*/ 46 h 67"/>
                <a:gd name="T30" fmla="*/ 36 w 38"/>
                <a:gd name="T31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67">
                  <a:moveTo>
                    <a:pt x="36" y="58"/>
                  </a:moveTo>
                  <a:cubicBezTo>
                    <a:pt x="35" y="60"/>
                    <a:pt x="34" y="62"/>
                    <a:pt x="33" y="63"/>
                  </a:cubicBezTo>
                  <a:cubicBezTo>
                    <a:pt x="31" y="64"/>
                    <a:pt x="29" y="64"/>
                    <a:pt x="27" y="65"/>
                  </a:cubicBezTo>
                  <a:cubicBezTo>
                    <a:pt x="26" y="65"/>
                    <a:pt x="25" y="66"/>
                    <a:pt x="24" y="66"/>
                  </a:cubicBezTo>
                  <a:cubicBezTo>
                    <a:pt x="21" y="67"/>
                    <a:pt x="18" y="67"/>
                    <a:pt x="16" y="65"/>
                  </a:cubicBezTo>
                  <a:cubicBezTo>
                    <a:pt x="13" y="64"/>
                    <a:pt x="11" y="62"/>
                    <a:pt x="9" y="59"/>
                  </a:cubicBezTo>
                  <a:cubicBezTo>
                    <a:pt x="7" y="56"/>
                    <a:pt x="6" y="52"/>
                    <a:pt x="6" y="4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16"/>
                    <a:pt x="0" y="12"/>
                    <a:pt x="1" y="9"/>
                  </a:cubicBezTo>
                  <a:cubicBezTo>
                    <a:pt x="3" y="5"/>
                    <a:pt x="7" y="1"/>
                    <a:pt x="13" y="1"/>
                  </a:cubicBezTo>
                  <a:cubicBezTo>
                    <a:pt x="18" y="0"/>
                    <a:pt x="21" y="2"/>
                    <a:pt x="23" y="2"/>
                  </a:cubicBezTo>
                  <a:cubicBezTo>
                    <a:pt x="25" y="3"/>
                    <a:pt x="26" y="4"/>
                    <a:pt x="28" y="6"/>
                  </a:cubicBezTo>
                  <a:cubicBezTo>
                    <a:pt x="29" y="8"/>
                    <a:pt x="30" y="10"/>
                    <a:pt x="32" y="14"/>
                  </a:cubicBezTo>
                  <a:cubicBezTo>
                    <a:pt x="33" y="18"/>
                    <a:pt x="37" y="46"/>
                    <a:pt x="37" y="46"/>
                  </a:cubicBezTo>
                  <a:cubicBezTo>
                    <a:pt x="38" y="52"/>
                    <a:pt x="37" y="56"/>
                    <a:pt x="36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4">
              <a:extLst>
                <a:ext uri="{FF2B5EF4-FFF2-40B4-BE49-F238E27FC236}">
                  <a16:creationId xmlns:a16="http://schemas.microsoft.com/office/drawing/2014/main" id="{F0E273A2-7C37-438A-A4F5-7864B2DD2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85417" y="5361771"/>
              <a:ext cx="773940" cy="814407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5">
              <a:extLst>
                <a:ext uri="{FF2B5EF4-FFF2-40B4-BE49-F238E27FC236}">
                  <a16:creationId xmlns:a16="http://schemas.microsoft.com/office/drawing/2014/main" id="{9C5A859B-CCA2-4744-9DFE-B734A9AEE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79512" y="5973150"/>
              <a:ext cx="485608" cy="885225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F941723D-F68C-46C9-9763-281E9A4D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32755" y="2056731"/>
              <a:ext cx="748646" cy="804290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8849" y="2743994"/>
            <a:ext cx="3107463" cy="3132137"/>
          </a:xfrm>
        </p:spPr>
        <p:txBody>
          <a:bodyPr anchor="ctr">
            <a:normAutofit/>
          </a:bodyPr>
          <a:lstStyle/>
          <a:p>
            <a:pPr algn="l"/>
            <a:r>
              <a:rPr lang="ru-RU" sz="2400" dirty="0">
                <a:solidFill>
                  <a:schemeClr val="tx2">
                    <a:lumMod val="90000"/>
                  </a:schemeClr>
                </a:solidFill>
              </a:rPr>
              <a:t>Подготовили:</a:t>
            </a:r>
            <a:endParaRPr lang="ru-RU"/>
          </a:p>
          <a:p>
            <a:pPr algn="l"/>
            <a:r>
              <a:rPr lang="ru-RU" sz="2400" dirty="0" err="1">
                <a:solidFill>
                  <a:schemeClr val="tx2">
                    <a:lumMod val="90000"/>
                  </a:schemeClr>
                </a:solidFill>
              </a:rPr>
              <a:t>Елаев</a:t>
            </a:r>
            <a:r>
              <a:rPr lang="ru-RU" sz="2400" dirty="0">
                <a:solidFill>
                  <a:schemeClr val="tx2">
                    <a:lumMod val="90000"/>
                  </a:schemeClr>
                </a:solidFill>
              </a:rPr>
              <a:t> </a:t>
            </a:r>
          </a:p>
          <a:p>
            <a:pPr algn="l"/>
            <a:r>
              <a:rPr lang="ru-RU" sz="2400" dirty="0">
                <a:solidFill>
                  <a:schemeClr val="tx2">
                    <a:lumMod val="90000"/>
                  </a:schemeClr>
                </a:solidFill>
              </a:rPr>
              <a:t>Бондарева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8D128206-5B44-431B-AC4F-F56230722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BCF7D357-A6EC-4549-263B-8841C6A08C2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18" name="Freeform: Shape 13">
            <a:extLst>
              <a:ext uri="{FF2B5EF4-FFF2-40B4-BE49-F238E27FC236}">
                <a16:creationId xmlns:a16="http://schemas.microsoft.com/office/drawing/2014/main" id="{25EF408A-EA6D-4426-AA3C-8E5FBF562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7958" y="0"/>
            <a:ext cx="6824042" cy="6858000"/>
          </a:xfrm>
          <a:custGeom>
            <a:avLst/>
            <a:gdLst>
              <a:gd name="connsiteX0" fmla="*/ 1867233 w 6824042"/>
              <a:gd name="connsiteY0" fmla="*/ 0 h 6858000"/>
              <a:gd name="connsiteX1" fmla="*/ 5459257 w 6824042"/>
              <a:gd name="connsiteY1" fmla="*/ 0 h 6858000"/>
              <a:gd name="connsiteX2" fmla="*/ 5612482 w 6824042"/>
              <a:gd name="connsiteY2" fmla="*/ 69660 h 6858000"/>
              <a:gd name="connsiteX3" fmla="*/ 6505064 w 6824042"/>
              <a:gd name="connsiteY3" fmla="*/ 716540 h 6858000"/>
              <a:gd name="connsiteX4" fmla="*/ 6800287 w 6824042"/>
              <a:gd name="connsiteY4" fmla="*/ 1174346 h 6858000"/>
              <a:gd name="connsiteX5" fmla="*/ 6824042 w 6824042"/>
              <a:gd name="connsiteY5" fmla="*/ 1217021 h 6858000"/>
              <a:gd name="connsiteX6" fmla="*/ 6824042 w 6824042"/>
              <a:gd name="connsiteY6" fmla="*/ 5287937 h 6858000"/>
              <a:gd name="connsiteX7" fmla="*/ 6822818 w 6824042"/>
              <a:gd name="connsiteY7" fmla="*/ 5290151 h 6858000"/>
              <a:gd name="connsiteX8" fmla="*/ 6674663 w 6824042"/>
              <a:gd name="connsiteY8" fmla="*/ 5523208 h 6858000"/>
              <a:gd name="connsiteX9" fmla="*/ 5070316 w 6824042"/>
              <a:gd name="connsiteY9" fmla="*/ 6701530 h 6858000"/>
              <a:gd name="connsiteX10" fmla="*/ 4867077 w 6824042"/>
              <a:gd name="connsiteY10" fmla="*/ 6791320 h 6858000"/>
              <a:gd name="connsiteX11" fmla="*/ 4707141 w 6824042"/>
              <a:gd name="connsiteY11" fmla="*/ 6858000 h 6858000"/>
              <a:gd name="connsiteX12" fmla="*/ 2866633 w 6824042"/>
              <a:gd name="connsiteY12" fmla="*/ 6858000 h 6858000"/>
              <a:gd name="connsiteX13" fmla="*/ 2733070 w 6824042"/>
              <a:gd name="connsiteY13" fmla="*/ 6813004 h 6858000"/>
              <a:gd name="connsiteX14" fmla="*/ 838418 w 6824042"/>
              <a:gd name="connsiteY14" fmla="*/ 5737823 h 6858000"/>
              <a:gd name="connsiteX15" fmla="*/ 9288 w 6824042"/>
              <a:gd name="connsiteY15" fmla="*/ 3587942 h 6858000"/>
              <a:gd name="connsiteX16" fmla="*/ 423663 w 6824042"/>
              <a:gd name="connsiteY16" fmla="*/ 1514812 h 6858000"/>
              <a:gd name="connsiteX17" fmla="*/ 1219538 w 6824042"/>
              <a:gd name="connsiteY17" fmla="*/ 461634 h 6858000"/>
              <a:gd name="connsiteX18" fmla="*/ 1685459 w 6824042"/>
              <a:gd name="connsiteY18" fmla="*/ 1159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824042" h="6858000">
                <a:moveTo>
                  <a:pt x="1867233" y="0"/>
                </a:moveTo>
                <a:lnTo>
                  <a:pt x="5459257" y="0"/>
                </a:lnTo>
                <a:lnTo>
                  <a:pt x="5612482" y="69660"/>
                </a:lnTo>
                <a:cubicBezTo>
                  <a:pt x="5936881" y="232843"/>
                  <a:pt x="6236426" y="447902"/>
                  <a:pt x="6505064" y="716540"/>
                </a:cubicBezTo>
                <a:cubicBezTo>
                  <a:pt x="6543455" y="754931"/>
                  <a:pt x="6659817" y="928315"/>
                  <a:pt x="6800287" y="1174346"/>
                </a:cubicBezTo>
                <a:lnTo>
                  <a:pt x="6824042" y="1217021"/>
                </a:lnTo>
                <a:lnTo>
                  <a:pt x="6824042" y="5287937"/>
                </a:lnTo>
                <a:lnTo>
                  <a:pt x="6822818" y="5290151"/>
                </a:lnTo>
                <a:cubicBezTo>
                  <a:pt x="6774083" y="5372380"/>
                  <a:pt x="6724488" y="5450315"/>
                  <a:pt x="6674663" y="5523208"/>
                </a:cubicBezTo>
                <a:cubicBezTo>
                  <a:pt x="6566752" y="5692281"/>
                  <a:pt x="5623182" y="6455528"/>
                  <a:pt x="5070316" y="6701530"/>
                </a:cubicBezTo>
                <a:cubicBezTo>
                  <a:pt x="5001275" y="6732213"/>
                  <a:pt x="4933755" y="6762363"/>
                  <a:pt x="4867077" y="6791320"/>
                </a:cubicBezTo>
                <a:lnTo>
                  <a:pt x="4707141" y="6858000"/>
                </a:lnTo>
                <a:lnTo>
                  <a:pt x="2866633" y="6858000"/>
                </a:lnTo>
                <a:lnTo>
                  <a:pt x="2733070" y="6813004"/>
                </a:lnTo>
                <a:cubicBezTo>
                  <a:pt x="2037395" y="6569450"/>
                  <a:pt x="1196208" y="6164593"/>
                  <a:pt x="838418" y="5737823"/>
                </a:cubicBezTo>
                <a:cubicBezTo>
                  <a:pt x="362418" y="5169851"/>
                  <a:pt x="9618" y="4448098"/>
                  <a:pt x="9288" y="3587942"/>
                </a:cubicBezTo>
                <a:cubicBezTo>
                  <a:pt x="-36697" y="2651117"/>
                  <a:pt x="86021" y="2036995"/>
                  <a:pt x="423663" y="1514812"/>
                </a:cubicBezTo>
                <a:cubicBezTo>
                  <a:pt x="688952" y="1164107"/>
                  <a:pt x="879378" y="737469"/>
                  <a:pt x="1219538" y="461634"/>
                </a:cubicBezTo>
                <a:cubicBezTo>
                  <a:pt x="1347098" y="358197"/>
                  <a:pt x="1505776" y="236097"/>
                  <a:pt x="1685459" y="115904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CBC8A-0799-8FA4-C665-D1D99FD1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438" y="520701"/>
            <a:ext cx="5015638" cy="2075012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 err="1"/>
              <a:t>Что</a:t>
            </a:r>
            <a:r>
              <a:rPr lang="en-US" sz="5600" spc="-100" dirty="0"/>
              <a:t> </a:t>
            </a:r>
            <a:r>
              <a:rPr lang="en-US" sz="5600" spc="-100" dirty="0" err="1"/>
              <a:t>мы</a:t>
            </a:r>
            <a:r>
              <a:rPr lang="en-US" sz="5600" spc="-100" dirty="0"/>
              <a:t> </a:t>
            </a:r>
            <a:r>
              <a:rPr lang="en-US" sz="5600" spc="-100" dirty="0" err="1"/>
              <a:t>хотели</a:t>
            </a:r>
            <a:r>
              <a:rPr lang="en-US" sz="5600" spc="-100" dirty="0"/>
              <a:t>?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370027-645A-C8A5-6A88-A7B64BC8B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72845" y="2818367"/>
            <a:ext cx="5372825" cy="1219439"/>
          </a:xfrm>
        </p:spPr>
        <p:txBody>
          <a:bodyPr vert="horz" lIns="0" tIns="0" rIns="0" bIns="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2600" dirty="0" err="1"/>
              <a:t>Мы</a:t>
            </a:r>
            <a:r>
              <a:rPr lang="en-US" sz="2600" dirty="0"/>
              <a:t> </a:t>
            </a:r>
            <a:r>
              <a:rPr lang="en-US" sz="2600" dirty="0" err="1"/>
              <a:t>хотели</a:t>
            </a:r>
            <a:r>
              <a:rPr lang="en-US" sz="2600" dirty="0"/>
              <a:t> </a:t>
            </a:r>
            <a:r>
              <a:rPr lang="en-US" sz="2600" dirty="0" err="1"/>
              <a:t>создать</a:t>
            </a:r>
            <a:r>
              <a:rPr lang="en-US" sz="2600" dirty="0"/>
              <a:t> </a:t>
            </a:r>
            <a:r>
              <a:rPr lang="en-US" sz="2600" dirty="0" err="1"/>
              <a:t>игру</a:t>
            </a:r>
            <a:r>
              <a:rPr lang="en-US" sz="2600" dirty="0"/>
              <a:t> в </a:t>
            </a:r>
            <a:r>
              <a:rPr lang="en-US" sz="2600" dirty="0" err="1"/>
              <a:t>стиле</a:t>
            </a:r>
            <a:r>
              <a:rPr lang="en-US" sz="2600" dirty="0"/>
              <a:t> roguelike, </a:t>
            </a:r>
            <a:r>
              <a:rPr lang="en-US" sz="2600" dirty="0" err="1"/>
              <a:t>которая</a:t>
            </a:r>
            <a:r>
              <a:rPr lang="en-US" sz="2600" dirty="0"/>
              <a:t> </a:t>
            </a:r>
            <a:r>
              <a:rPr lang="en-US" sz="2600" dirty="0" err="1"/>
              <a:t>имела</a:t>
            </a:r>
            <a:r>
              <a:rPr lang="en-US" sz="2600" dirty="0"/>
              <a:t> </a:t>
            </a:r>
            <a:r>
              <a:rPr lang="en-US" sz="2600" dirty="0" err="1"/>
              <a:t>бы</a:t>
            </a:r>
            <a:r>
              <a:rPr lang="en-US" sz="2600" dirty="0"/>
              <a:t> </a:t>
            </a:r>
            <a:r>
              <a:rPr lang="en-US" sz="2600" dirty="0" err="1"/>
              <a:t>некоторые</a:t>
            </a:r>
            <a:r>
              <a:rPr lang="en-US" sz="2600" dirty="0"/>
              <a:t> </a:t>
            </a:r>
            <a:r>
              <a:rPr lang="en-US" sz="2600" dirty="0" err="1"/>
              <a:t>черты</a:t>
            </a:r>
            <a:r>
              <a:rPr lang="en-US" sz="2600" dirty="0"/>
              <a:t> </a:t>
            </a:r>
            <a:r>
              <a:rPr lang="en-US" sz="2600" dirty="0" err="1"/>
              <a:t>аркады</a:t>
            </a:r>
            <a:r>
              <a:rPr lang="en-US" sz="2600" dirty="0"/>
              <a:t>.</a:t>
            </a:r>
            <a:endParaRPr lang="en-US" sz="2600" dirty="0">
              <a:solidFill>
                <a:srgbClr val="FFFFFF">
                  <a:alpha val="58000"/>
                </a:srgbClr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sz="2600" dirty="0" err="1">
                <a:solidFill>
                  <a:srgbClr val="FFFFFF">
                    <a:alpha val="58000"/>
                  </a:srgbClr>
                </a:solidFill>
              </a:rPr>
              <a:t>Игра</a:t>
            </a:r>
            <a:r>
              <a:rPr lang="en-US" sz="26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600" dirty="0" err="1">
                <a:solidFill>
                  <a:srgbClr val="FFFFFF">
                    <a:alpha val="58000"/>
                  </a:srgbClr>
                </a:solidFill>
              </a:rPr>
              <a:t>не</a:t>
            </a:r>
            <a:r>
              <a:rPr lang="en-US" sz="26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600" dirty="0" err="1">
                <a:solidFill>
                  <a:srgbClr val="FFFFFF">
                    <a:alpha val="58000"/>
                  </a:srgbClr>
                </a:solidFill>
              </a:rPr>
              <a:t>предполагает</a:t>
            </a:r>
            <a:r>
              <a:rPr lang="en-US" sz="26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600" dirty="0" err="1">
                <a:solidFill>
                  <a:srgbClr val="FFFFFF">
                    <a:alpha val="58000"/>
                  </a:srgbClr>
                </a:solidFill>
              </a:rPr>
              <a:t>закономерного</a:t>
            </a:r>
            <a:r>
              <a:rPr lang="en-US" sz="26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600" dirty="0" err="1">
                <a:solidFill>
                  <a:srgbClr val="FFFFFF">
                    <a:alpha val="58000"/>
                  </a:srgbClr>
                </a:solidFill>
              </a:rPr>
              <a:t>финала</a:t>
            </a:r>
            <a:r>
              <a:rPr lang="en-US" sz="2600" dirty="0">
                <a:solidFill>
                  <a:srgbClr val="FFFFFF">
                    <a:alpha val="58000"/>
                  </a:srgbClr>
                </a:solidFill>
              </a:rPr>
              <a:t> и </a:t>
            </a:r>
            <a:r>
              <a:rPr lang="en-US" sz="2600" dirty="0" err="1">
                <a:solidFill>
                  <a:srgbClr val="FFFFFF">
                    <a:alpha val="58000"/>
                  </a:srgbClr>
                </a:solidFill>
              </a:rPr>
              <a:t>длится</a:t>
            </a:r>
            <a:r>
              <a:rPr lang="en-US" sz="2600" dirty="0">
                <a:solidFill>
                  <a:srgbClr val="FFFFFF">
                    <a:alpha val="58000"/>
                  </a:srgbClr>
                </a:solidFill>
              </a:rPr>
              <a:t> </a:t>
            </a:r>
            <a:r>
              <a:rPr lang="en-US" sz="2600" dirty="0" err="1">
                <a:solidFill>
                  <a:srgbClr val="FFFFFF">
                    <a:alpha val="58000"/>
                  </a:srgbClr>
                </a:solidFill>
              </a:rPr>
              <a:t>до</a:t>
            </a:r>
            <a:r>
              <a:rPr lang="en-US" sz="26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600" dirty="0" err="1">
                <a:solidFill>
                  <a:srgbClr val="FFFFFF">
                    <a:alpha val="58000"/>
                  </a:srgbClr>
                </a:solidFill>
              </a:rPr>
              <a:t>тех</a:t>
            </a:r>
            <a:r>
              <a:rPr lang="en-US" sz="26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600" dirty="0" err="1">
                <a:solidFill>
                  <a:srgbClr val="FFFFFF">
                    <a:alpha val="58000"/>
                  </a:srgbClr>
                </a:solidFill>
              </a:rPr>
              <a:t>пор</a:t>
            </a:r>
            <a:r>
              <a:rPr lang="en-US" sz="2600" dirty="0">
                <a:solidFill>
                  <a:srgbClr val="FFFFFF">
                    <a:alpha val="58000"/>
                  </a:srgbClr>
                </a:solidFill>
              </a:rPr>
              <a:t>, </a:t>
            </a:r>
            <a:r>
              <a:rPr lang="en-US" sz="2600" dirty="0" err="1">
                <a:solidFill>
                  <a:srgbClr val="FFFFFF">
                    <a:alpha val="58000"/>
                  </a:srgbClr>
                </a:solidFill>
              </a:rPr>
              <a:t>пока</a:t>
            </a:r>
            <a:r>
              <a:rPr lang="en-US" sz="26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600" dirty="0" err="1">
                <a:solidFill>
                  <a:srgbClr val="FFFFFF">
                    <a:alpha val="58000"/>
                  </a:srgbClr>
                </a:solidFill>
              </a:rPr>
              <a:t>игрок</a:t>
            </a:r>
            <a:r>
              <a:rPr lang="en-US" sz="26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600" dirty="0" err="1">
                <a:solidFill>
                  <a:srgbClr val="FFFFFF">
                    <a:alpha val="58000"/>
                  </a:srgbClr>
                </a:solidFill>
              </a:rPr>
              <a:t>остается</a:t>
            </a:r>
            <a:r>
              <a:rPr lang="en-US" sz="26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600" dirty="0" err="1">
                <a:solidFill>
                  <a:srgbClr val="FFFFFF">
                    <a:alpha val="58000"/>
                  </a:srgbClr>
                </a:solidFill>
              </a:rPr>
              <a:t>жив</a:t>
            </a:r>
            <a:r>
              <a:rPr lang="en-US" sz="2600" dirty="0">
                <a:solidFill>
                  <a:srgbClr val="FFFFFF">
                    <a:alpha val="58000"/>
                  </a:srgb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1994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87AA6-75DF-C57F-0D1C-80ADEF49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3200"/>
              <a:t>А еще мы хотели:</a:t>
            </a:r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DFE189-C0ED-6AFD-A3C0-3650FA8BE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17151" y="2255850"/>
            <a:ext cx="4991962" cy="3216273"/>
          </a:xfrm>
        </p:spPr>
        <p:txBody>
          <a:bodyPr vert="horz" lIns="0" tIns="0" rIns="0" bIns="0" rtlCol="0" anchor="t">
            <a:normAutofit fontScale="92500" lnSpcReduction="10000"/>
          </a:bodyPr>
          <a:lstStyle/>
          <a:p>
            <a:pPr marL="342900" indent="-228600">
              <a:buFont typeface="The Hand Extrablack" panose="03070A02030502020204" pitchFamily="66" charset="0"/>
              <a:buChar char="•"/>
            </a:pP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Уникальность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локаций</a:t>
            </a:r>
            <a:endParaRPr lang="en-US" sz="2400">
              <a:solidFill>
                <a:srgbClr val="FFFFFF">
                  <a:alpha val="58000"/>
                </a:srgbClr>
              </a:solidFill>
            </a:endParaRPr>
          </a:p>
          <a:p>
            <a:pPr marL="342900" indent="-228600">
              <a:buFont typeface="The Hand Extrablack" panose="03070A02030502020204" pitchFamily="66" charset="0"/>
              <a:buChar char="•"/>
            </a:pP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Улучшение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врагов</a:t>
            </a:r>
            <a:endParaRPr lang="en-US" sz="2400">
              <a:solidFill>
                <a:srgbClr val="FFFFFF">
                  <a:alpha val="58000"/>
                </a:srgbClr>
              </a:solidFill>
            </a:endParaRPr>
          </a:p>
          <a:p>
            <a:pPr marL="342900" indent="-228600">
              <a:buFont typeface="The Hand Extrablack" panose="03070A02030502020204" pitchFamily="66" charset="0"/>
              <a:buChar char="•"/>
            </a:pP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Экраны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 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начала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и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окончания</a:t>
            </a:r>
            <a:endParaRPr lang="en-US" sz="2400" dirty="0">
              <a:solidFill>
                <a:srgbClr val="FFFFFF">
                  <a:alpha val="58000"/>
                </a:srgbClr>
              </a:solidFill>
            </a:endParaRPr>
          </a:p>
          <a:p>
            <a:pPr marL="342900" indent="-228600">
              <a:buFont typeface="The Hand Extrablack" panose="03070A02030502020204" pitchFamily="66" charset="0"/>
              <a:buChar char="•"/>
            </a:pP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Восстанавливающие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здоровье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предметы</a:t>
            </a:r>
            <a:endParaRPr lang="en-US" sz="2400">
              <a:solidFill>
                <a:srgbClr val="FFFFFF">
                  <a:alpha val="58000"/>
                </a:srgbClr>
              </a:solidFill>
            </a:endParaRPr>
          </a:p>
          <a:p>
            <a:pPr marL="342900" indent="-228600">
              <a:buFont typeface="The Hand Extrablack" panose="03070A02030502020204" pitchFamily="66" charset="0"/>
              <a:buChar char="•"/>
            </a:pP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Счёт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игрока</a:t>
            </a:r>
          </a:p>
          <a:p>
            <a:pPr marL="342900" indent="-228600">
              <a:buFont typeface="The Hand Extrablack" panose="03070A02030502020204" pitchFamily="66" charset="0"/>
              <a:buChar char="•"/>
            </a:pP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Шкала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здоровья</a:t>
            </a:r>
          </a:p>
        </p:txBody>
      </p:sp>
    </p:spTree>
    <p:extLst>
      <p:ext uri="{BB962C8B-B14F-4D97-AF65-F5344CB8AC3E}">
        <p14:creationId xmlns:p14="http://schemas.microsoft.com/office/powerpoint/2010/main" val="982195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D525C-2254-1D21-8FC7-385344FF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91" y="757746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3200" dirty="0"/>
              <a:t>А </a:t>
            </a:r>
            <a:r>
              <a:rPr lang="en-US" sz="3200" dirty="0" err="1"/>
              <a:t>что</a:t>
            </a:r>
            <a:r>
              <a:rPr lang="en-US" sz="3200" dirty="0"/>
              <a:t> </a:t>
            </a:r>
            <a:r>
              <a:rPr lang="en-US" sz="3200" dirty="0" err="1"/>
              <a:t>мы</a:t>
            </a:r>
            <a:r>
              <a:rPr lang="en-US" sz="3200" dirty="0"/>
              <a:t> </a:t>
            </a:r>
            <a:r>
              <a:rPr lang="en-US" sz="3200" dirty="0" err="1"/>
              <a:t>получили</a:t>
            </a:r>
            <a:r>
              <a:rPr lang="en-US" sz="3200" dirty="0"/>
              <a:t>?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57D80C-BC0A-0951-D938-65F6AA57F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6091" y="2622418"/>
            <a:ext cx="5777052" cy="3216273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Всё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,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что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мы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хотели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,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плюс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ко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всему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:</a:t>
            </a:r>
          </a:p>
          <a:p>
            <a:pPr indent="-228600">
              <a:buFont typeface="The Hand Extrablack" panose="03070A02030502020204" pitchFamily="66" charset="0"/>
              <a:buChar char="•"/>
            </a:pP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Шкала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выносливости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(stamina)</a:t>
            </a:r>
          </a:p>
          <a:p>
            <a:pPr indent="-228600">
              <a:buFont typeface="The Hand Extrablack" panose="03070A02030502020204" pitchFamily="66" charset="0"/>
              <a:buChar char="•"/>
            </a:pP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Вредоносные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поля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 </a:t>
            </a:r>
          </a:p>
          <a:p>
            <a:pPr indent="-228600">
              <a:buChar char="•"/>
            </a:pP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Дальняя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и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ближняя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(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круговая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)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атака</a:t>
            </a:r>
            <a:endParaRPr lang="en-US" sz="2400" dirty="0">
              <a:solidFill>
                <a:srgbClr val="FFFFFF">
                  <a:alpha val="58000"/>
                </a:srgbClr>
              </a:solidFill>
            </a:endParaRPr>
          </a:p>
          <a:p>
            <a:endParaRPr lang="en-US" sz="2400" dirty="0">
              <a:solidFill>
                <a:srgbClr val="FFFFFF">
                  <a:alpha val="58000"/>
                </a:srgbClr>
              </a:solidFill>
            </a:endParaRPr>
          </a:p>
          <a:p>
            <a:pPr indent="-228600">
              <a:buFont typeface="The Hand Extrablack" panose="03070A02030502020204" pitchFamily="66" charset="0"/>
              <a:buChar char="•"/>
            </a:pPr>
            <a:endParaRPr lang="en-US" sz="2400" dirty="0">
              <a:solidFill>
                <a:srgbClr val="FFFFFF">
                  <a:alpha val="58000"/>
                </a:srgbClr>
              </a:solidFill>
            </a:endParaRPr>
          </a:p>
          <a:p>
            <a:pPr indent="-228600">
              <a:buFont typeface="The Hand Extrablack" panose="03070A02030502020204" pitchFamily="66" charset="0"/>
              <a:buChar char="•"/>
            </a:pPr>
            <a:endParaRPr lang="en-US" sz="2400" dirty="0">
              <a:solidFill>
                <a:srgbClr val="FFFFFF">
                  <a:alpha val="58000"/>
                </a:srgbClr>
              </a:solidFill>
            </a:endParaRPr>
          </a:p>
          <a:p>
            <a:pPr indent="-228600">
              <a:buFont typeface="The Hand Extrablack" panose="03070A02030502020204" pitchFamily="66" charset="0"/>
              <a:buChar char="•"/>
            </a:pPr>
            <a:endParaRPr lang="en-US" sz="2400" dirty="0">
              <a:solidFill>
                <a:srgbClr val="FFFFFF">
                  <a:alpha val="58000"/>
                </a:srgbClr>
              </a:solidFill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4B234FB4-56F5-899F-7675-FE80660F4CF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6776" r="26776"/>
          <a:stretch/>
        </p:blipFill>
        <p:spPr>
          <a:xfrm>
            <a:off x="6169714" y="10"/>
            <a:ext cx="6020124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01857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12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16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F594-17EA-2B81-6364-8B71099E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03800" cy="1477328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3200"/>
              <a:t>Основные этапы работы</a:t>
            </a:r>
          </a:p>
        </p:txBody>
      </p:sp>
      <p:pic>
        <p:nvPicPr>
          <p:cNvPr id="6" name="Рисунок 6" descr="Изображение выглядит как текст, табличк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FA54499-4C36-E3B4-20D8-0944541EB77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7928" b="7928"/>
          <a:stretch/>
        </p:blipFill>
        <p:spPr>
          <a:xfrm>
            <a:off x="822665" y="2636839"/>
            <a:ext cx="4810308" cy="3501162"/>
          </a:xfrm>
          <a:custGeom>
            <a:avLst/>
            <a:gdLst/>
            <a:ahLst/>
            <a:cxnLst/>
            <a:rect l="l" t="t" r="r" b="b"/>
            <a:pathLst>
              <a:path w="5015639" h="3501162">
                <a:moveTo>
                  <a:pt x="0" y="0"/>
                </a:moveTo>
                <a:lnTo>
                  <a:pt x="5015639" y="0"/>
                </a:lnTo>
                <a:lnTo>
                  <a:pt x="5015639" y="3501162"/>
                </a:lnTo>
                <a:lnTo>
                  <a:pt x="0" y="3501162"/>
                </a:lnTo>
                <a:close/>
              </a:path>
            </a:pathLst>
          </a:cu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E8D7F5B-B4C8-AA5F-854D-88726D42D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6200" y="963800"/>
            <a:ext cx="4991962" cy="4271774"/>
          </a:xfrm>
        </p:spPr>
        <p:txBody>
          <a:bodyPr vert="horz" lIns="0" tIns="0" rIns="0" bIns="0" rtlCol="0" anchor="t">
            <a:noAutofit/>
          </a:bodyPr>
          <a:lstStyle/>
          <a:p>
            <a:pPr marL="228600" indent="-457200">
              <a:buAutoNum type="arabicPeriod"/>
            </a:pP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Алгоритм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процедурной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генерации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подземелья</a:t>
            </a:r>
            <a:endParaRPr lang="en-US" sz="2400" dirty="0">
              <a:solidFill>
                <a:srgbClr val="FFFFFF">
                  <a:alpha val="58000"/>
                </a:srgbClr>
              </a:solidFill>
            </a:endParaRPr>
          </a:p>
          <a:p>
            <a:pPr marL="228600" indent="-457200">
              <a:buAutoNum type="arabicPeriod"/>
            </a:pP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Конвертирование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 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полученного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массива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в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карту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и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создание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игрока</a:t>
            </a:r>
            <a:endParaRPr lang="en-US" sz="2400" dirty="0">
              <a:solidFill>
                <a:srgbClr val="FFFFFF">
                  <a:alpha val="58000"/>
                </a:srgbClr>
              </a:solidFill>
            </a:endParaRPr>
          </a:p>
          <a:p>
            <a:pPr marL="228600" indent="-457200">
              <a:buAutoNum type="arabicPeriod"/>
            </a:pP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Добавление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врагов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 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на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уровни</a:t>
            </a:r>
            <a:endParaRPr lang="en-US" sz="2400" dirty="0">
              <a:solidFill>
                <a:srgbClr val="FFFFFF">
                  <a:alpha val="58000"/>
                </a:srgbClr>
              </a:solidFill>
            </a:endParaRPr>
          </a:p>
          <a:p>
            <a:pPr marL="228600" indent="-457200">
              <a:buAutoNum type="arabicPeriod"/>
            </a:pP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Создание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начального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/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конечного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экранов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игры</a:t>
            </a:r>
            <a:endParaRPr lang="en-US" sz="2400" dirty="0">
              <a:solidFill>
                <a:srgbClr val="FFFFFF">
                  <a:alpha val="58000"/>
                </a:srgbClr>
              </a:solidFill>
            </a:endParaRPr>
          </a:p>
          <a:p>
            <a:pPr marL="228600" indent="-457200">
              <a:buAutoNum type="arabicPeriod"/>
            </a:pP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"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Улучшение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"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врагов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,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вредоносных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полей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 и "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зелий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 </a:t>
            </a:r>
            <a:r>
              <a:rPr lang="en-US" sz="2400" dirty="0" err="1">
                <a:solidFill>
                  <a:srgbClr val="FFFFFF">
                    <a:alpha val="58000"/>
                  </a:srgbClr>
                </a:solidFill>
              </a:rPr>
              <a:t>здоровья</a:t>
            </a:r>
            <a:r>
              <a:rPr lang="en-US" sz="2400" dirty="0">
                <a:solidFill>
                  <a:srgbClr val="FFFFFF">
                    <a:alpha val="58000"/>
                  </a:srgbClr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195422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B2BD9FB-6C4C-4948-A4F4-8E9FC90C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9DB51C-B80E-4B27-9779-A1DE32325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657457C6-5104-4D63-9C05-84DA1B1A4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7781925" cy="6858000"/>
          </a:xfrm>
          <a:custGeom>
            <a:avLst/>
            <a:gdLst>
              <a:gd name="connsiteX0" fmla="*/ 486147 w 7781925"/>
              <a:gd name="connsiteY0" fmla="*/ 0 h 6858000"/>
              <a:gd name="connsiteX1" fmla="*/ 6657920 w 7781925"/>
              <a:gd name="connsiteY1" fmla="*/ 0 h 6858000"/>
              <a:gd name="connsiteX2" fmla="*/ 6863617 w 7781925"/>
              <a:gd name="connsiteY2" fmla="*/ 207074 h 6858000"/>
              <a:gd name="connsiteX3" fmla="*/ 7060266 w 7781925"/>
              <a:gd name="connsiteY3" fmla="*/ 457558 h 6858000"/>
              <a:gd name="connsiteX4" fmla="*/ 7781925 w 7781925"/>
              <a:gd name="connsiteY4" fmla="*/ 3182818 h 6858000"/>
              <a:gd name="connsiteX5" fmla="*/ 7621556 w 7781925"/>
              <a:gd name="connsiteY5" fmla="*/ 4465293 h 6858000"/>
              <a:gd name="connsiteX6" fmla="*/ 7140451 w 7781925"/>
              <a:gd name="connsiteY6" fmla="*/ 5747768 h 6858000"/>
              <a:gd name="connsiteX7" fmla="*/ 6226371 w 7781925"/>
              <a:gd name="connsiteY7" fmla="*/ 6831631 h 6858000"/>
              <a:gd name="connsiteX8" fmla="*/ 6191557 w 7781925"/>
              <a:gd name="connsiteY8" fmla="*/ 6858000 h 6858000"/>
              <a:gd name="connsiteX9" fmla="*/ 940388 w 7781925"/>
              <a:gd name="connsiteY9" fmla="*/ 6858000 h 6858000"/>
              <a:gd name="connsiteX10" fmla="*/ 844312 w 7781925"/>
              <a:gd name="connsiteY10" fmla="*/ 6790615 h 6858000"/>
              <a:gd name="connsiteX11" fmla="*/ 2377 w 7781925"/>
              <a:gd name="connsiteY11" fmla="*/ 5930621 h 6858000"/>
              <a:gd name="connsiteX12" fmla="*/ 0 w 7781925"/>
              <a:gd name="connsiteY12" fmla="*/ 5927208 h 6858000"/>
              <a:gd name="connsiteX13" fmla="*/ 0 w 7781925"/>
              <a:gd name="connsiteY13" fmla="*/ 542232 h 6858000"/>
              <a:gd name="connsiteX14" fmla="*/ 17725 w 7781925"/>
              <a:gd name="connsiteY14" fmla="*/ 518509 h 6858000"/>
              <a:gd name="connsiteX15" fmla="*/ 385863 w 7781925"/>
              <a:gd name="connsiteY15" fmla="*/ 976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81925" h="6858000">
                <a:moveTo>
                  <a:pt x="486147" y="0"/>
                </a:moveTo>
                <a:lnTo>
                  <a:pt x="6657920" y="0"/>
                </a:lnTo>
                <a:lnTo>
                  <a:pt x="6863617" y="207074"/>
                </a:lnTo>
                <a:cubicBezTo>
                  <a:pt x="6934561" y="287229"/>
                  <a:pt x="7000128" y="370723"/>
                  <a:pt x="7060266" y="457558"/>
                </a:cubicBezTo>
                <a:cubicBezTo>
                  <a:pt x="7541372" y="1152232"/>
                  <a:pt x="7781925" y="2060652"/>
                  <a:pt x="7781925" y="3182818"/>
                </a:cubicBezTo>
                <a:cubicBezTo>
                  <a:pt x="7781925" y="3583591"/>
                  <a:pt x="7728469" y="3984365"/>
                  <a:pt x="7621556" y="4465293"/>
                </a:cubicBezTo>
                <a:cubicBezTo>
                  <a:pt x="7487916" y="4919503"/>
                  <a:pt x="7354276" y="5346995"/>
                  <a:pt x="7140451" y="5747768"/>
                </a:cubicBezTo>
                <a:cubicBezTo>
                  <a:pt x="6873170" y="6198639"/>
                  <a:pt x="6564126" y="6555577"/>
                  <a:pt x="6226371" y="6831631"/>
                </a:cubicBezTo>
                <a:lnTo>
                  <a:pt x="6191557" y="6858000"/>
                </a:lnTo>
                <a:lnTo>
                  <a:pt x="940388" y="6858000"/>
                </a:lnTo>
                <a:lnTo>
                  <a:pt x="844312" y="6790615"/>
                </a:lnTo>
                <a:cubicBezTo>
                  <a:pt x="530257" y="6551820"/>
                  <a:pt x="249612" y="6262929"/>
                  <a:pt x="2377" y="5930621"/>
                </a:cubicBezTo>
                <a:lnTo>
                  <a:pt x="0" y="5927208"/>
                </a:lnTo>
                <a:lnTo>
                  <a:pt x="0" y="542232"/>
                </a:lnTo>
                <a:lnTo>
                  <a:pt x="17725" y="518509"/>
                </a:lnTo>
                <a:cubicBezTo>
                  <a:pt x="136122" y="368218"/>
                  <a:pt x="259113" y="227948"/>
                  <a:pt x="385863" y="9769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3D7E1-EC55-92B3-3B04-AFC07A9C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12000"/>
            <a:ext cx="5015638" cy="1507671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200" spc="-100"/>
              <a:t>Используемые технологии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4B58C8-20CC-26D1-E387-1E9008447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460171"/>
            <a:ext cx="5015638" cy="1937204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lnSpc>
                <a:spcPct val="110000"/>
              </a:lnSpc>
              <a:buFont typeface="Wingdings" panose="03070A02030502020204" pitchFamily="66" charset="0"/>
              <a:buChar char="v"/>
            </a:pPr>
            <a:r>
              <a:rPr lang="en-US" sz="2400" dirty="0" err="1">
                <a:solidFill>
                  <a:schemeClr val="tx2">
                    <a:lumMod val="90000"/>
                  </a:schemeClr>
                </a:solidFill>
              </a:rPr>
              <a:t>pygame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==2.1.2</a:t>
            </a:r>
            <a:br>
              <a:rPr lang="en-US" sz="2400" dirty="0"/>
            </a:br>
            <a:endParaRPr lang="en-US" sz="2400" dirty="0">
              <a:solidFill>
                <a:schemeClr val="tx2">
                  <a:lumMod val="90000"/>
                </a:schemeClr>
              </a:solidFill>
            </a:endParaRPr>
          </a:p>
          <a:p>
            <a:pPr marL="457200" indent="-457200">
              <a:lnSpc>
                <a:spcPct val="110000"/>
              </a:lnSpc>
              <a:buFont typeface="Wingdings" panose="03070A02030502020204" pitchFamily="66" charset="0"/>
              <a:buChar char="v"/>
            </a:pPr>
            <a:r>
              <a:rPr lang="en-US" sz="2400" dirty="0" err="1">
                <a:solidFill>
                  <a:schemeClr val="tx2">
                    <a:lumMod val="90000"/>
                  </a:schemeClr>
                </a:solidFill>
              </a:rPr>
              <a:t>igraph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~=0.10.3</a:t>
            </a:r>
            <a:br>
              <a:rPr lang="en-US" sz="2400" dirty="0"/>
            </a:br>
            <a:endParaRPr lang="en-US" sz="2400" dirty="0">
              <a:solidFill>
                <a:schemeClr val="tx2">
                  <a:lumMod val="90000"/>
                </a:schemeClr>
              </a:solidFill>
            </a:endParaRPr>
          </a:p>
          <a:p>
            <a:pPr marL="457200" indent="-457200">
              <a:lnSpc>
                <a:spcPct val="110000"/>
              </a:lnSpc>
              <a:buFont typeface="Wingdings" panose="03070A02030502020204" pitchFamily="66" charset="0"/>
              <a:buChar char="v"/>
            </a:pPr>
            <a:r>
              <a:rPr lang="en-US" sz="2400" dirty="0" err="1">
                <a:solidFill>
                  <a:schemeClr val="tx2">
                    <a:lumMod val="90000"/>
                  </a:schemeClr>
                </a:solidFill>
              </a:rPr>
              <a:t>numpy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~=1.24.1</a:t>
            </a:r>
            <a:br>
              <a:rPr lang="en-US" sz="2400" dirty="0"/>
            </a:br>
            <a:endParaRPr lang="en-US" sz="2400" dirty="0">
              <a:solidFill>
                <a:schemeClr val="tx2">
                  <a:lumMod val="90000"/>
                </a:schemeClr>
              </a:solidFill>
            </a:endParaRPr>
          </a:p>
          <a:p>
            <a:pPr marL="457200" indent="-457200">
              <a:lnSpc>
                <a:spcPct val="110000"/>
              </a:lnSpc>
              <a:buFont typeface="Wingdings" panose="03070A02030502020204" pitchFamily="66" charset="0"/>
              <a:buChar char="v"/>
            </a:pPr>
            <a:r>
              <a:rPr lang="en-US" sz="2400" err="1">
                <a:solidFill>
                  <a:schemeClr val="tx2">
                    <a:lumMod val="90000"/>
                  </a:schemeClr>
                </a:solidFill>
              </a:rPr>
              <a:t>scipy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~=1.10.0</a:t>
            </a:r>
            <a:endParaRPr lang="ru-RU" sz="240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61516266-4AD2-4299-BC89-A3D3D18F8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300000">
            <a:off x="6273683" y="3123655"/>
            <a:ext cx="3362287" cy="31471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60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BB3780B-63EB-450D-A804-D6AA12F9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847A5-A329-48CD-B3A7-3892FF6DA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CB6E3-88CD-1714-25A3-4E0E57BA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24" y="395855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3200"/>
              <a:t>Немного о самой игре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BDF7D3-3B34-A620-457D-AC20EE7D1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8034" y="1819014"/>
            <a:ext cx="4991962" cy="3216273"/>
          </a:xfrm>
        </p:spPr>
        <p:txBody>
          <a:bodyPr vert="horz" lIns="0" tIns="0" rIns="0" bIns="0" rtlCol="0" anchor="t">
            <a:noAutofit/>
          </a:bodyPr>
          <a:lstStyle/>
          <a:p>
            <a:pPr indent="-228600">
              <a:lnSpc>
                <a:spcPct val="110000"/>
              </a:lnSpc>
              <a:buFont typeface="The Hand Extrablack" panose="03070A02030502020204" pitchFamily="66" charset="0"/>
              <a:buChar char="•"/>
            </a:pPr>
            <a:r>
              <a:rPr lang="en-US" sz="2200" dirty="0"/>
              <a:t>В </a:t>
            </a:r>
            <a:r>
              <a:rPr lang="en-US" sz="2200" dirty="0" err="1"/>
              <a:t>самой</a:t>
            </a:r>
            <a:r>
              <a:rPr lang="en-US" sz="2200" dirty="0"/>
              <a:t> </a:t>
            </a:r>
            <a:r>
              <a:rPr lang="en-US" sz="2200" dirty="0" err="1"/>
              <a:t>игре</a:t>
            </a:r>
            <a:r>
              <a:rPr lang="en-US" sz="2200" dirty="0"/>
              <a:t> </a:t>
            </a:r>
            <a:r>
              <a:rPr lang="en-US" sz="2200" dirty="0" err="1"/>
              <a:t>существует</a:t>
            </a:r>
            <a:r>
              <a:rPr lang="en-US" sz="2200" dirty="0"/>
              <a:t> 4 </a:t>
            </a:r>
            <a:r>
              <a:rPr lang="en-US" sz="2200" dirty="0" err="1"/>
              <a:t>вида</a:t>
            </a:r>
            <a:r>
              <a:rPr lang="en-US" sz="2200" dirty="0"/>
              <a:t> </a:t>
            </a:r>
            <a:r>
              <a:rPr lang="en-US" sz="2200" dirty="0" err="1"/>
              <a:t>предметов</a:t>
            </a:r>
            <a:r>
              <a:rPr lang="en-US" sz="2200" dirty="0"/>
              <a:t>:</a:t>
            </a:r>
            <a:endParaRPr lang="en-US" sz="2200" dirty="0">
              <a:solidFill>
                <a:srgbClr val="FFFFFF">
                  <a:alpha val="58000"/>
                </a:srgbClr>
              </a:solidFill>
            </a:endParaRPr>
          </a:p>
          <a:p>
            <a:pPr marL="342900" indent="-228600">
              <a:lnSpc>
                <a:spcPct val="110000"/>
              </a:lnSpc>
              <a:buFont typeface="The Hand Extrablack" panose="03070A02030502020204" pitchFamily="66" charset="0"/>
              <a:buChar char="•"/>
            </a:pPr>
            <a:r>
              <a:rPr lang="en-US" sz="2200" dirty="0" err="1"/>
              <a:t>Игрок</a:t>
            </a:r>
            <a:endParaRPr lang="en-US" sz="2200" dirty="0" err="1">
              <a:solidFill>
                <a:srgbClr val="FFFFFF">
                  <a:alpha val="58000"/>
                </a:srgbClr>
              </a:solidFill>
            </a:endParaRPr>
          </a:p>
          <a:p>
            <a:pPr marL="342900" indent="-228600">
              <a:lnSpc>
                <a:spcPct val="110000"/>
              </a:lnSpc>
              <a:buFont typeface="The Hand Extrablack" panose="03070A02030502020204" pitchFamily="66" charset="0"/>
              <a:buChar char="•"/>
            </a:pPr>
            <a:r>
              <a:rPr lang="en-US" sz="2200" dirty="0" err="1"/>
              <a:t>Тайлы</a:t>
            </a:r>
            <a:endParaRPr lang="en-US" sz="2200" dirty="0" err="1">
              <a:solidFill>
                <a:srgbClr val="FFFFFF">
                  <a:alpha val="58000"/>
                </a:srgbClr>
              </a:solidFill>
            </a:endParaRPr>
          </a:p>
          <a:p>
            <a:pPr marL="342900" indent="-228600">
              <a:lnSpc>
                <a:spcPct val="110000"/>
              </a:lnSpc>
              <a:buFont typeface="The Hand Extrablack" panose="03070A02030502020204" pitchFamily="66" charset="0"/>
              <a:buChar char="•"/>
            </a:pPr>
            <a:r>
              <a:rPr lang="en-US" sz="2200" dirty="0" err="1"/>
              <a:t>Враги</a:t>
            </a:r>
            <a:r>
              <a:rPr lang="en-US" sz="2200" dirty="0"/>
              <a:t> </a:t>
            </a:r>
            <a:endParaRPr lang="en-US" sz="2200" dirty="0">
              <a:solidFill>
                <a:srgbClr val="FFFFFF">
                  <a:alpha val="58000"/>
                </a:srgbClr>
              </a:solidFill>
            </a:endParaRPr>
          </a:p>
          <a:p>
            <a:pPr marL="342900" indent="-228600">
              <a:lnSpc>
                <a:spcPct val="110000"/>
              </a:lnSpc>
              <a:buFont typeface="The Hand Extrablack" panose="03070A02030502020204" pitchFamily="66" charset="0"/>
              <a:buChar char="•"/>
            </a:pPr>
            <a:r>
              <a:rPr lang="en-US" sz="2200" dirty="0"/>
              <a:t>"</a:t>
            </a:r>
            <a:r>
              <a:rPr lang="en-US" sz="2200" dirty="0" err="1"/>
              <a:t>Зелья</a:t>
            </a:r>
            <a:r>
              <a:rPr lang="en-US" sz="2200" dirty="0"/>
              <a:t>"</a:t>
            </a:r>
            <a:endParaRPr lang="en-US" sz="2200" dirty="0">
              <a:solidFill>
                <a:srgbClr val="FFFFFF">
                  <a:alpha val="58000"/>
                </a:srgbClr>
              </a:solidFill>
            </a:endParaRPr>
          </a:p>
          <a:p>
            <a:pPr indent="-228600">
              <a:lnSpc>
                <a:spcPct val="110000"/>
              </a:lnSpc>
              <a:buFont typeface="The Hand Extrablack" panose="03070A02030502020204" pitchFamily="66" charset="0"/>
              <a:buChar char="•"/>
            </a:pPr>
            <a:r>
              <a:rPr lang="en-US" sz="2200" dirty="0" err="1"/>
              <a:t>Цель</a:t>
            </a:r>
            <a:r>
              <a:rPr lang="en-US" sz="2200" dirty="0"/>
              <a:t> </a:t>
            </a:r>
            <a:r>
              <a:rPr lang="en-US" sz="2200" dirty="0" err="1"/>
              <a:t>игры</a:t>
            </a:r>
            <a:r>
              <a:rPr lang="en-US" sz="2200" dirty="0"/>
              <a:t> - </a:t>
            </a:r>
            <a:r>
              <a:rPr lang="en-US" sz="2200" dirty="0" err="1"/>
              <a:t>продержаться</a:t>
            </a:r>
            <a:r>
              <a:rPr lang="en-US" sz="2200" dirty="0"/>
              <a:t> в </a:t>
            </a:r>
            <a:r>
              <a:rPr lang="en-US" sz="2200" dirty="0" err="1"/>
              <a:t>живых</a:t>
            </a:r>
            <a:r>
              <a:rPr lang="en-US" sz="2200" dirty="0"/>
              <a:t> </a:t>
            </a:r>
            <a:r>
              <a:rPr lang="en-US" sz="2200" dirty="0" err="1"/>
              <a:t>как</a:t>
            </a:r>
            <a:r>
              <a:rPr lang="en-US" sz="2200" dirty="0"/>
              <a:t> </a:t>
            </a:r>
            <a:r>
              <a:rPr lang="en-US" sz="2200" dirty="0" err="1"/>
              <a:t>можно</a:t>
            </a:r>
            <a:r>
              <a:rPr lang="en-US" sz="2200" dirty="0"/>
              <a:t> </a:t>
            </a:r>
            <a:r>
              <a:rPr lang="en-US" sz="2200" dirty="0" err="1"/>
              <a:t>дольше</a:t>
            </a:r>
            <a:r>
              <a:rPr lang="en-US" sz="2200" dirty="0"/>
              <a:t>. </a:t>
            </a:r>
            <a:r>
              <a:rPr lang="en-US" sz="2200" dirty="0" err="1"/>
              <a:t>Как</a:t>
            </a:r>
            <a:r>
              <a:rPr lang="en-US" sz="2200" dirty="0"/>
              <a:t> </a:t>
            </a:r>
            <a:r>
              <a:rPr lang="en-US" sz="2200" dirty="0" err="1"/>
              <a:t>только</a:t>
            </a:r>
            <a:r>
              <a:rPr lang="en-US" sz="2200" dirty="0"/>
              <a:t> </a:t>
            </a:r>
            <a:r>
              <a:rPr lang="en-US" sz="2200" dirty="0" err="1"/>
              <a:t>здоровье</a:t>
            </a:r>
            <a:r>
              <a:rPr lang="en-US" sz="2200" dirty="0"/>
              <a:t> </a:t>
            </a:r>
            <a:r>
              <a:rPr lang="en-US" sz="2200" dirty="0" err="1"/>
              <a:t>игрока</a:t>
            </a:r>
            <a:r>
              <a:rPr lang="en-US" sz="2200" dirty="0"/>
              <a:t> </a:t>
            </a:r>
            <a:r>
              <a:rPr lang="en-US" sz="2200" dirty="0" err="1"/>
              <a:t>оказывается</a:t>
            </a:r>
            <a:r>
              <a:rPr lang="en-US" sz="2200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</a:t>
            </a:r>
            <a:r>
              <a:rPr lang="en-US" sz="2200" dirty="0" err="1"/>
              <a:t>нуле</a:t>
            </a:r>
            <a:r>
              <a:rPr lang="en-US" sz="2200" dirty="0"/>
              <a:t>, </a:t>
            </a:r>
            <a:r>
              <a:rPr lang="en-US" sz="2200" dirty="0" err="1"/>
              <a:t>игра</a:t>
            </a:r>
            <a:r>
              <a:rPr lang="en-US" sz="2200" dirty="0"/>
              <a:t> </a:t>
            </a:r>
            <a:r>
              <a:rPr lang="en-US" sz="2200" dirty="0" err="1"/>
              <a:t>заканчивается</a:t>
            </a:r>
            <a:r>
              <a:rPr lang="en-US" sz="2200" dirty="0"/>
              <a:t>.</a:t>
            </a:r>
            <a:endParaRPr lang="en-US" sz="2200" dirty="0">
              <a:solidFill>
                <a:srgbClr val="FFFFFF">
                  <a:alpha val="58000"/>
                </a:srgbClr>
              </a:solidFill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24FFCE7E-499F-C0DF-518E-B4EA89E73C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2097" r="22096" b="-1"/>
          <a:stretch/>
        </p:blipFill>
        <p:spPr>
          <a:xfrm>
            <a:off x="6257657" y="566767"/>
            <a:ext cx="5361537" cy="5404109"/>
          </a:xfrm>
          <a:custGeom>
            <a:avLst/>
            <a:gdLst/>
            <a:ahLst/>
            <a:cxnLst/>
            <a:rect l="l" t="t" r="r" b="b"/>
            <a:pathLst>
              <a:path w="5361537" h="5404109">
                <a:moveTo>
                  <a:pt x="2870828" y="1041"/>
                </a:moveTo>
                <a:cubicBezTo>
                  <a:pt x="3203581" y="14830"/>
                  <a:pt x="3513736" y="163111"/>
                  <a:pt x="3800184" y="290250"/>
                </a:cubicBezTo>
                <a:cubicBezTo>
                  <a:pt x="4171154" y="479730"/>
                  <a:pt x="4508586" y="661721"/>
                  <a:pt x="4702438" y="1026076"/>
                </a:cubicBezTo>
                <a:lnTo>
                  <a:pt x="4959549" y="1326248"/>
                </a:lnTo>
                <a:cubicBezTo>
                  <a:pt x="5129003" y="1601579"/>
                  <a:pt x="5186377" y="1874538"/>
                  <a:pt x="5266423" y="2173276"/>
                </a:cubicBezTo>
                <a:cubicBezTo>
                  <a:pt x="5322579" y="2382854"/>
                  <a:pt x="5370498" y="2561686"/>
                  <a:pt x="5358128" y="2694064"/>
                </a:cubicBezTo>
                <a:cubicBezTo>
                  <a:pt x="5387135" y="3102588"/>
                  <a:pt x="5225012" y="3513996"/>
                  <a:pt x="5101614" y="3771685"/>
                </a:cubicBezTo>
                <a:cubicBezTo>
                  <a:pt x="4997551" y="4040670"/>
                  <a:pt x="4756585" y="4494622"/>
                  <a:pt x="4442699" y="4781934"/>
                </a:cubicBezTo>
                <a:cubicBezTo>
                  <a:pt x="4128813" y="5069245"/>
                  <a:pt x="3867535" y="5122778"/>
                  <a:pt x="3526897" y="5225036"/>
                </a:cubicBezTo>
                <a:cubicBezTo>
                  <a:pt x="3186396" y="5327806"/>
                  <a:pt x="2777866" y="5432329"/>
                  <a:pt x="2398771" y="5397154"/>
                </a:cubicBezTo>
                <a:cubicBezTo>
                  <a:pt x="2019540" y="5361468"/>
                  <a:pt x="1637694" y="5196321"/>
                  <a:pt x="1251137" y="5011566"/>
                </a:cubicBezTo>
                <a:cubicBezTo>
                  <a:pt x="928921" y="4825498"/>
                  <a:pt x="428548" y="4335676"/>
                  <a:pt x="348364" y="4036426"/>
                </a:cubicBezTo>
                <a:cubicBezTo>
                  <a:pt x="268180" y="3737176"/>
                  <a:pt x="-82248" y="2964977"/>
                  <a:pt x="17820" y="2441683"/>
                </a:cubicBezTo>
                <a:cubicBezTo>
                  <a:pt x="117889" y="1918389"/>
                  <a:pt x="122569" y="1757316"/>
                  <a:pt x="362894" y="1276624"/>
                </a:cubicBezTo>
                <a:cubicBezTo>
                  <a:pt x="659155" y="828176"/>
                  <a:pt x="1338551" y="373177"/>
                  <a:pt x="1764257" y="227256"/>
                </a:cubicBezTo>
                <a:cubicBezTo>
                  <a:pt x="2005919" y="114722"/>
                  <a:pt x="2440806" y="61902"/>
                  <a:pt x="2530583" y="37846"/>
                </a:cubicBezTo>
                <a:cubicBezTo>
                  <a:pt x="2646482" y="6791"/>
                  <a:pt x="2759910" y="-3556"/>
                  <a:pt x="2870828" y="1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4371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3E9F3C4-0623-4F2B-A4FE-187D7B73C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24FF2-0EF7-4840-85F9-E82A0C371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69DBE-4202-9D5F-81AF-E401FB974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8" y="1469364"/>
            <a:ext cx="10728324" cy="1969770"/>
          </a:xfrm>
        </p:spPr>
        <p:txBody>
          <a:bodyPr>
            <a:normAutofit/>
          </a:bodyPr>
          <a:lstStyle/>
          <a:p>
            <a:r>
              <a:rPr lang="ru-RU" dirty="0"/>
              <a:t>Спасибо за внимание.</a:t>
            </a:r>
          </a:p>
        </p:txBody>
      </p:sp>
      <p:sp>
        <p:nvSpPr>
          <p:cNvPr id="11" name="Freeform 78">
            <a:extLst>
              <a:ext uri="{FF2B5EF4-FFF2-40B4-BE49-F238E27FC236}">
                <a16:creationId xmlns:a16="http://schemas.microsoft.com/office/drawing/2014/main" id="{703DF8EC-903F-4FF4-B443-3B8B5DEF5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00114">
            <a:off x="4532666" y="457418"/>
            <a:ext cx="694205" cy="713383"/>
          </a:xfrm>
          <a:custGeom>
            <a:avLst/>
            <a:gdLst>
              <a:gd name="T0" fmla="*/ 32 w 58"/>
              <a:gd name="T1" fmla="*/ 56 h 60"/>
              <a:gd name="T2" fmla="*/ 24 w 58"/>
              <a:gd name="T3" fmla="*/ 48 h 60"/>
              <a:gd name="T4" fmla="*/ 14 w 58"/>
              <a:gd name="T5" fmla="*/ 36 h 60"/>
              <a:gd name="T6" fmla="*/ 7 w 58"/>
              <a:gd name="T7" fmla="*/ 29 h 60"/>
              <a:gd name="T8" fmla="*/ 1 w 58"/>
              <a:gd name="T9" fmla="*/ 17 h 60"/>
              <a:gd name="T10" fmla="*/ 7 w 58"/>
              <a:gd name="T11" fmla="*/ 4 h 60"/>
              <a:gd name="T12" fmla="*/ 17 w 58"/>
              <a:gd name="T13" fmla="*/ 1 h 60"/>
              <a:gd name="T14" fmla="*/ 29 w 58"/>
              <a:gd name="T15" fmla="*/ 6 h 60"/>
              <a:gd name="T16" fmla="*/ 31 w 58"/>
              <a:gd name="T17" fmla="*/ 8 h 60"/>
              <a:gd name="T18" fmla="*/ 38 w 58"/>
              <a:gd name="T19" fmla="*/ 15 h 60"/>
              <a:gd name="T20" fmla="*/ 44 w 58"/>
              <a:gd name="T21" fmla="*/ 22 h 60"/>
              <a:gd name="T22" fmla="*/ 54 w 58"/>
              <a:gd name="T23" fmla="*/ 33 h 60"/>
              <a:gd name="T24" fmla="*/ 58 w 58"/>
              <a:gd name="T25" fmla="*/ 44 h 60"/>
              <a:gd name="T26" fmla="*/ 53 w 58"/>
              <a:gd name="T27" fmla="*/ 54 h 60"/>
              <a:gd name="T28" fmla="*/ 42 w 58"/>
              <a:gd name="T29" fmla="*/ 60 h 60"/>
              <a:gd name="T30" fmla="*/ 32 w 58"/>
              <a:gd name="T31" fmla="*/ 5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" h="60">
                <a:moveTo>
                  <a:pt x="32" y="56"/>
                </a:moveTo>
                <a:cubicBezTo>
                  <a:pt x="30" y="54"/>
                  <a:pt x="31" y="55"/>
                  <a:pt x="24" y="48"/>
                </a:cubicBezTo>
                <a:cubicBezTo>
                  <a:pt x="17" y="40"/>
                  <a:pt x="14" y="36"/>
                  <a:pt x="14" y="36"/>
                </a:cubicBezTo>
                <a:cubicBezTo>
                  <a:pt x="8" y="30"/>
                  <a:pt x="14" y="37"/>
                  <a:pt x="7" y="29"/>
                </a:cubicBezTo>
                <a:cubicBezTo>
                  <a:pt x="3" y="24"/>
                  <a:pt x="1" y="20"/>
                  <a:pt x="1" y="17"/>
                </a:cubicBezTo>
                <a:cubicBezTo>
                  <a:pt x="0" y="13"/>
                  <a:pt x="3" y="9"/>
                  <a:pt x="7" y="4"/>
                </a:cubicBezTo>
                <a:cubicBezTo>
                  <a:pt x="10" y="2"/>
                  <a:pt x="13" y="0"/>
                  <a:pt x="17" y="1"/>
                </a:cubicBezTo>
                <a:cubicBezTo>
                  <a:pt x="21" y="1"/>
                  <a:pt x="25" y="3"/>
                  <a:pt x="29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33" y="11"/>
                  <a:pt x="37" y="15"/>
                  <a:pt x="38" y="15"/>
                </a:cubicBezTo>
                <a:cubicBezTo>
                  <a:pt x="42" y="20"/>
                  <a:pt x="40" y="18"/>
                  <a:pt x="44" y="22"/>
                </a:cubicBezTo>
                <a:cubicBezTo>
                  <a:pt x="51" y="29"/>
                  <a:pt x="50" y="29"/>
                  <a:pt x="54" y="33"/>
                </a:cubicBezTo>
                <a:cubicBezTo>
                  <a:pt x="57" y="37"/>
                  <a:pt x="58" y="40"/>
                  <a:pt x="58" y="44"/>
                </a:cubicBezTo>
                <a:cubicBezTo>
                  <a:pt x="58" y="47"/>
                  <a:pt x="56" y="50"/>
                  <a:pt x="53" y="54"/>
                </a:cubicBezTo>
                <a:cubicBezTo>
                  <a:pt x="49" y="58"/>
                  <a:pt x="45" y="60"/>
                  <a:pt x="42" y="60"/>
                </a:cubicBezTo>
                <a:cubicBezTo>
                  <a:pt x="39" y="60"/>
                  <a:pt x="36" y="59"/>
                  <a:pt x="32" y="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13" name="Freeform 79">
            <a:extLst>
              <a:ext uri="{FF2B5EF4-FFF2-40B4-BE49-F238E27FC236}">
                <a16:creationId xmlns:a16="http://schemas.microsoft.com/office/drawing/2014/main" id="{00B4453B-3251-479A-995C-568CE6203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00114">
            <a:off x="5791465" y="208957"/>
            <a:ext cx="587404" cy="943792"/>
          </a:xfrm>
          <a:custGeom>
            <a:avLst/>
            <a:gdLst>
              <a:gd name="T0" fmla="*/ 15 w 49"/>
              <a:gd name="T1" fmla="*/ 65 h 79"/>
              <a:gd name="T2" fmla="*/ 12 w 49"/>
              <a:gd name="T3" fmla="*/ 54 h 79"/>
              <a:gd name="T4" fmla="*/ 8 w 49"/>
              <a:gd name="T5" fmla="*/ 33 h 79"/>
              <a:gd name="T6" fmla="*/ 38 w 49"/>
              <a:gd name="T7" fmla="*/ 24 h 79"/>
              <a:gd name="T8" fmla="*/ 45 w 49"/>
              <a:gd name="T9" fmla="*/ 70 h 79"/>
              <a:gd name="T10" fmla="*/ 15 w 49"/>
              <a:gd name="T11" fmla="*/ 65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79">
                <a:moveTo>
                  <a:pt x="15" y="65"/>
                </a:moveTo>
                <a:cubicBezTo>
                  <a:pt x="14" y="59"/>
                  <a:pt x="13" y="58"/>
                  <a:pt x="12" y="54"/>
                </a:cubicBezTo>
                <a:cubicBezTo>
                  <a:pt x="11" y="45"/>
                  <a:pt x="10" y="40"/>
                  <a:pt x="8" y="33"/>
                </a:cubicBezTo>
                <a:cubicBezTo>
                  <a:pt x="0" y="9"/>
                  <a:pt x="34" y="0"/>
                  <a:pt x="38" y="24"/>
                </a:cubicBezTo>
                <a:cubicBezTo>
                  <a:pt x="43" y="43"/>
                  <a:pt x="49" y="60"/>
                  <a:pt x="45" y="70"/>
                </a:cubicBezTo>
                <a:cubicBezTo>
                  <a:pt x="38" y="77"/>
                  <a:pt x="19" y="79"/>
                  <a:pt x="15" y="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15" name="Freeform 85">
            <a:extLst>
              <a:ext uri="{FF2B5EF4-FFF2-40B4-BE49-F238E27FC236}">
                <a16:creationId xmlns:a16="http://schemas.microsoft.com/office/drawing/2014/main" id="{A4A5B20B-437F-4239-9753-30EB5AB90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00114">
            <a:off x="7087193" y="460605"/>
            <a:ext cx="427203" cy="775416"/>
          </a:xfrm>
          <a:custGeom>
            <a:avLst/>
            <a:gdLst>
              <a:gd name="T0" fmla="*/ 36 w 36"/>
              <a:gd name="T1" fmla="*/ 15 h 65"/>
              <a:gd name="T2" fmla="*/ 34 w 36"/>
              <a:gd name="T3" fmla="*/ 5 h 65"/>
              <a:gd name="T4" fmla="*/ 28 w 36"/>
              <a:gd name="T5" fmla="*/ 1 h 65"/>
              <a:gd name="T6" fmla="*/ 23 w 36"/>
              <a:gd name="T7" fmla="*/ 0 h 65"/>
              <a:gd name="T8" fmla="*/ 13 w 36"/>
              <a:gd name="T9" fmla="*/ 1 h 65"/>
              <a:gd name="T10" fmla="*/ 7 w 36"/>
              <a:gd name="T11" fmla="*/ 9 h 65"/>
              <a:gd name="T12" fmla="*/ 4 w 36"/>
              <a:gd name="T13" fmla="*/ 19 h 65"/>
              <a:gd name="T14" fmla="*/ 0 w 36"/>
              <a:gd name="T15" fmla="*/ 44 h 65"/>
              <a:gd name="T16" fmla="*/ 1 w 36"/>
              <a:gd name="T17" fmla="*/ 58 h 65"/>
              <a:gd name="T18" fmla="*/ 8 w 36"/>
              <a:gd name="T19" fmla="*/ 64 h 65"/>
              <a:gd name="T20" fmla="*/ 16 w 36"/>
              <a:gd name="T21" fmla="*/ 65 h 65"/>
              <a:gd name="T22" fmla="*/ 25 w 36"/>
              <a:gd name="T23" fmla="*/ 63 h 65"/>
              <a:gd name="T24" fmla="*/ 31 w 36"/>
              <a:gd name="T25" fmla="*/ 55 h 65"/>
              <a:gd name="T26" fmla="*/ 34 w 36"/>
              <a:gd name="T27" fmla="*/ 40 h 65"/>
              <a:gd name="T28" fmla="*/ 36 w 36"/>
              <a:gd name="T29" fmla="*/ 1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65">
                <a:moveTo>
                  <a:pt x="36" y="15"/>
                </a:moveTo>
                <a:cubicBezTo>
                  <a:pt x="36" y="10"/>
                  <a:pt x="35" y="7"/>
                  <a:pt x="34" y="5"/>
                </a:cubicBezTo>
                <a:cubicBezTo>
                  <a:pt x="33" y="3"/>
                  <a:pt x="31" y="2"/>
                  <a:pt x="28" y="1"/>
                </a:cubicBezTo>
                <a:cubicBezTo>
                  <a:pt x="27" y="1"/>
                  <a:pt x="25" y="1"/>
                  <a:pt x="23" y="0"/>
                </a:cubicBezTo>
                <a:cubicBezTo>
                  <a:pt x="19" y="0"/>
                  <a:pt x="16" y="0"/>
                  <a:pt x="13" y="1"/>
                </a:cubicBezTo>
                <a:cubicBezTo>
                  <a:pt x="11" y="2"/>
                  <a:pt x="9" y="4"/>
                  <a:pt x="7" y="9"/>
                </a:cubicBezTo>
                <a:cubicBezTo>
                  <a:pt x="6" y="13"/>
                  <a:pt x="5" y="17"/>
                  <a:pt x="4" y="19"/>
                </a:cubicBezTo>
                <a:cubicBezTo>
                  <a:pt x="2" y="29"/>
                  <a:pt x="0" y="44"/>
                  <a:pt x="0" y="44"/>
                </a:cubicBezTo>
                <a:cubicBezTo>
                  <a:pt x="0" y="50"/>
                  <a:pt x="0" y="55"/>
                  <a:pt x="1" y="58"/>
                </a:cubicBezTo>
                <a:cubicBezTo>
                  <a:pt x="2" y="61"/>
                  <a:pt x="5" y="63"/>
                  <a:pt x="8" y="64"/>
                </a:cubicBezTo>
                <a:cubicBezTo>
                  <a:pt x="11" y="65"/>
                  <a:pt x="13" y="65"/>
                  <a:pt x="16" y="65"/>
                </a:cubicBezTo>
                <a:cubicBezTo>
                  <a:pt x="19" y="65"/>
                  <a:pt x="22" y="64"/>
                  <a:pt x="25" y="63"/>
                </a:cubicBezTo>
                <a:cubicBezTo>
                  <a:pt x="28" y="61"/>
                  <a:pt x="30" y="59"/>
                  <a:pt x="31" y="55"/>
                </a:cubicBezTo>
                <a:cubicBezTo>
                  <a:pt x="32" y="50"/>
                  <a:pt x="31" y="54"/>
                  <a:pt x="34" y="40"/>
                </a:cubicBezTo>
                <a:lnTo>
                  <a:pt x="36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17" name="Freeform 87">
            <a:extLst>
              <a:ext uri="{FF2B5EF4-FFF2-40B4-BE49-F238E27FC236}">
                <a16:creationId xmlns:a16="http://schemas.microsoft.com/office/drawing/2014/main" id="{14874823-A924-45C1-B19B-8468C071F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430858">
            <a:off x="4571743" y="5281959"/>
            <a:ext cx="626472" cy="670149"/>
          </a:xfrm>
          <a:custGeom>
            <a:avLst/>
            <a:gdLst>
              <a:gd name="T0" fmla="*/ 0 w 55"/>
              <a:gd name="T1" fmla="*/ 17 h 59"/>
              <a:gd name="T2" fmla="*/ 1 w 55"/>
              <a:gd name="T3" fmla="*/ 11 h 59"/>
              <a:gd name="T4" fmla="*/ 4 w 55"/>
              <a:gd name="T5" fmla="*/ 6 h 59"/>
              <a:gd name="T6" fmla="*/ 7 w 55"/>
              <a:gd name="T7" fmla="*/ 4 h 59"/>
              <a:gd name="T8" fmla="*/ 14 w 55"/>
              <a:gd name="T9" fmla="*/ 0 h 59"/>
              <a:gd name="T10" fmla="*/ 23 w 55"/>
              <a:gd name="T11" fmla="*/ 3 h 59"/>
              <a:gd name="T12" fmla="*/ 31 w 55"/>
              <a:gd name="T13" fmla="*/ 11 h 59"/>
              <a:gd name="T14" fmla="*/ 38 w 55"/>
              <a:gd name="T15" fmla="*/ 20 h 59"/>
              <a:gd name="T16" fmla="*/ 48 w 55"/>
              <a:gd name="T17" fmla="*/ 31 h 59"/>
              <a:gd name="T18" fmla="*/ 55 w 55"/>
              <a:gd name="T19" fmla="*/ 43 h 59"/>
              <a:gd name="T20" fmla="*/ 49 w 55"/>
              <a:gd name="T21" fmla="*/ 55 h 59"/>
              <a:gd name="T22" fmla="*/ 38 w 55"/>
              <a:gd name="T23" fmla="*/ 59 h 59"/>
              <a:gd name="T24" fmla="*/ 33 w 55"/>
              <a:gd name="T25" fmla="*/ 58 h 59"/>
              <a:gd name="T26" fmla="*/ 26 w 55"/>
              <a:gd name="T27" fmla="*/ 53 h 59"/>
              <a:gd name="T28" fmla="*/ 5 w 55"/>
              <a:gd name="T29" fmla="*/ 27 h 59"/>
              <a:gd name="T30" fmla="*/ 0 w 55"/>
              <a:gd name="T31" fmla="*/ 1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59">
                <a:moveTo>
                  <a:pt x="0" y="17"/>
                </a:moveTo>
                <a:cubicBezTo>
                  <a:pt x="0" y="14"/>
                  <a:pt x="0" y="12"/>
                  <a:pt x="1" y="11"/>
                </a:cubicBezTo>
                <a:cubicBezTo>
                  <a:pt x="2" y="9"/>
                  <a:pt x="3" y="8"/>
                  <a:pt x="4" y="6"/>
                </a:cubicBezTo>
                <a:cubicBezTo>
                  <a:pt x="6" y="5"/>
                  <a:pt x="7" y="4"/>
                  <a:pt x="7" y="4"/>
                </a:cubicBezTo>
                <a:cubicBezTo>
                  <a:pt x="9" y="2"/>
                  <a:pt x="12" y="1"/>
                  <a:pt x="14" y="0"/>
                </a:cubicBezTo>
                <a:cubicBezTo>
                  <a:pt x="17" y="0"/>
                  <a:pt x="20" y="1"/>
                  <a:pt x="23" y="3"/>
                </a:cubicBezTo>
                <a:cubicBezTo>
                  <a:pt x="26" y="4"/>
                  <a:pt x="29" y="7"/>
                  <a:pt x="31" y="11"/>
                </a:cubicBezTo>
                <a:cubicBezTo>
                  <a:pt x="38" y="20"/>
                  <a:pt x="38" y="20"/>
                  <a:pt x="38" y="20"/>
                </a:cubicBezTo>
                <a:cubicBezTo>
                  <a:pt x="48" y="31"/>
                  <a:pt x="48" y="31"/>
                  <a:pt x="48" y="31"/>
                </a:cubicBezTo>
                <a:cubicBezTo>
                  <a:pt x="52" y="36"/>
                  <a:pt x="54" y="40"/>
                  <a:pt x="55" y="43"/>
                </a:cubicBezTo>
                <a:cubicBezTo>
                  <a:pt x="55" y="47"/>
                  <a:pt x="54" y="52"/>
                  <a:pt x="49" y="55"/>
                </a:cubicBezTo>
                <a:cubicBezTo>
                  <a:pt x="45" y="58"/>
                  <a:pt x="41" y="59"/>
                  <a:pt x="38" y="59"/>
                </a:cubicBezTo>
                <a:cubicBezTo>
                  <a:pt x="37" y="59"/>
                  <a:pt x="35" y="59"/>
                  <a:pt x="33" y="58"/>
                </a:cubicBezTo>
                <a:cubicBezTo>
                  <a:pt x="31" y="57"/>
                  <a:pt x="29" y="55"/>
                  <a:pt x="26" y="53"/>
                </a:cubicBezTo>
                <a:cubicBezTo>
                  <a:pt x="23" y="50"/>
                  <a:pt x="5" y="27"/>
                  <a:pt x="5" y="27"/>
                </a:cubicBezTo>
                <a:cubicBezTo>
                  <a:pt x="2" y="23"/>
                  <a:pt x="0" y="19"/>
                  <a:pt x="0" y="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19" name="Freeform 80">
            <a:extLst>
              <a:ext uri="{FF2B5EF4-FFF2-40B4-BE49-F238E27FC236}">
                <a16:creationId xmlns:a16="http://schemas.microsoft.com/office/drawing/2014/main" id="{A9402C84-62F4-4868-AF08-B13A6194A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0691" y="5562952"/>
            <a:ext cx="749228" cy="383544"/>
          </a:xfrm>
          <a:custGeom>
            <a:avLst/>
            <a:gdLst>
              <a:gd name="T0" fmla="*/ 53 w 66"/>
              <a:gd name="T1" fmla="*/ 33 h 34"/>
              <a:gd name="T2" fmla="*/ 39 w 66"/>
              <a:gd name="T3" fmla="*/ 33 h 34"/>
              <a:gd name="T4" fmla="*/ 21 w 66"/>
              <a:gd name="T5" fmla="*/ 33 h 34"/>
              <a:gd name="T6" fmla="*/ 12 w 66"/>
              <a:gd name="T7" fmla="*/ 32 h 34"/>
              <a:gd name="T8" fmla="*/ 3 w 66"/>
              <a:gd name="T9" fmla="*/ 28 h 34"/>
              <a:gd name="T10" fmla="*/ 0 w 66"/>
              <a:gd name="T11" fmla="*/ 21 h 34"/>
              <a:gd name="T12" fmla="*/ 0 w 66"/>
              <a:gd name="T13" fmla="*/ 16 h 34"/>
              <a:gd name="T14" fmla="*/ 3 w 66"/>
              <a:gd name="T15" fmla="*/ 7 h 34"/>
              <a:gd name="T16" fmla="*/ 11 w 66"/>
              <a:gd name="T17" fmla="*/ 3 h 34"/>
              <a:gd name="T18" fmla="*/ 23 w 66"/>
              <a:gd name="T19" fmla="*/ 2 h 34"/>
              <a:gd name="T20" fmla="*/ 43 w 66"/>
              <a:gd name="T21" fmla="*/ 0 h 34"/>
              <a:gd name="T22" fmla="*/ 48 w 66"/>
              <a:gd name="T23" fmla="*/ 0 h 34"/>
              <a:gd name="T24" fmla="*/ 62 w 66"/>
              <a:gd name="T25" fmla="*/ 4 h 34"/>
              <a:gd name="T26" fmla="*/ 66 w 66"/>
              <a:gd name="T27" fmla="*/ 13 h 34"/>
              <a:gd name="T28" fmla="*/ 66 w 66"/>
              <a:gd name="T29" fmla="*/ 20 h 34"/>
              <a:gd name="T30" fmla="*/ 62 w 66"/>
              <a:gd name="T31" fmla="*/ 29 h 34"/>
              <a:gd name="T32" fmla="*/ 53 w 66"/>
              <a:gd name="T33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6" h="34">
                <a:moveTo>
                  <a:pt x="53" y="33"/>
                </a:moveTo>
                <a:cubicBezTo>
                  <a:pt x="47" y="33"/>
                  <a:pt x="53" y="34"/>
                  <a:pt x="39" y="33"/>
                </a:cubicBezTo>
                <a:cubicBezTo>
                  <a:pt x="24" y="33"/>
                  <a:pt x="21" y="33"/>
                  <a:pt x="21" y="33"/>
                </a:cubicBezTo>
                <a:cubicBezTo>
                  <a:pt x="12" y="32"/>
                  <a:pt x="12" y="32"/>
                  <a:pt x="12" y="32"/>
                </a:cubicBezTo>
                <a:cubicBezTo>
                  <a:pt x="7" y="31"/>
                  <a:pt x="4" y="30"/>
                  <a:pt x="3" y="28"/>
                </a:cubicBezTo>
                <a:cubicBezTo>
                  <a:pt x="1" y="26"/>
                  <a:pt x="0" y="24"/>
                  <a:pt x="0" y="21"/>
                </a:cubicBezTo>
                <a:cubicBezTo>
                  <a:pt x="0" y="21"/>
                  <a:pt x="0" y="19"/>
                  <a:pt x="0" y="16"/>
                </a:cubicBezTo>
                <a:cubicBezTo>
                  <a:pt x="0" y="13"/>
                  <a:pt x="1" y="10"/>
                  <a:pt x="3" y="7"/>
                </a:cubicBezTo>
                <a:cubicBezTo>
                  <a:pt x="4" y="5"/>
                  <a:pt x="7" y="3"/>
                  <a:pt x="11" y="3"/>
                </a:cubicBezTo>
                <a:cubicBezTo>
                  <a:pt x="16" y="2"/>
                  <a:pt x="20" y="2"/>
                  <a:pt x="23" y="2"/>
                </a:cubicBezTo>
                <a:cubicBezTo>
                  <a:pt x="32" y="1"/>
                  <a:pt x="37" y="0"/>
                  <a:pt x="43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1"/>
                  <a:pt x="59" y="3"/>
                  <a:pt x="62" y="4"/>
                </a:cubicBezTo>
                <a:cubicBezTo>
                  <a:pt x="65" y="6"/>
                  <a:pt x="66" y="9"/>
                  <a:pt x="66" y="13"/>
                </a:cubicBezTo>
                <a:cubicBezTo>
                  <a:pt x="66" y="15"/>
                  <a:pt x="66" y="17"/>
                  <a:pt x="66" y="20"/>
                </a:cubicBezTo>
                <a:cubicBezTo>
                  <a:pt x="65" y="23"/>
                  <a:pt x="64" y="26"/>
                  <a:pt x="62" y="29"/>
                </a:cubicBezTo>
                <a:cubicBezTo>
                  <a:pt x="60" y="31"/>
                  <a:pt x="57" y="32"/>
                  <a:pt x="53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1" name="Freeform 84">
            <a:extLst>
              <a:ext uri="{FF2B5EF4-FFF2-40B4-BE49-F238E27FC236}">
                <a16:creationId xmlns:a16="http://schemas.microsoft.com/office/drawing/2014/main" id="{801ACD2F-9E03-4258-BB7D-5006BA0B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274527">
            <a:off x="6910134" y="5273050"/>
            <a:ext cx="647637" cy="678578"/>
          </a:xfrm>
          <a:custGeom>
            <a:avLst/>
            <a:gdLst>
              <a:gd name="T0" fmla="*/ 4 w 57"/>
              <a:gd name="T1" fmla="*/ 34 h 60"/>
              <a:gd name="T2" fmla="*/ 17 w 57"/>
              <a:gd name="T3" fmla="*/ 18 h 60"/>
              <a:gd name="T4" fmla="*/ 26 w 57"/>
              <a:gd name="T5" fmla="*/ 8 h 60"/>
              <a:gd name="T6" fmla="*/ 29 w 57"/>
              <a:gd name="T7" fmla="*/ 5 h 60"/>
              <a:gd name="T8" fmla="*/ 41 w 57"/>
              <a:gd name="T9" fmla="*/ 0 h 60"/>
              <a:gd name="T10" fmla="*/ 51 w 57"/>
              <a:gd name="T11" fmla="*/ 6 h 60"/>
              <a:gd name="T12" fmla="*/ 56 w 57"/>
              <a:gd name="T13" fmla="*/ 16 h 60"/>
              <a:gd name="T14" fmla="*/ 51 w 57"/>
              <a:gd name="T15" fmla="*/ 28 h 60"/>
              <a:gd name="T16" fmla="*/ 29 w 57"/>
              <a:gd name="T17" fmla="*/ 53 h 60"/>
              <a:gd name="T18" fmla="*/ 17 w 57"/>
              <a:gd name="T19" fmla="*/ 59 h 60"/>
              <a:gd name="T20" fmla="*/ 5 w 57"/>
              <a:gd name="T21" fmla="*/ 54 h 60"/>
              <a:gd name="T22" fmla="*/ 0 w 57"/>
              <a:gd name="T23" fmla="*/ 45 h 60"/>
              <a:gd name="T24" fmla="*/ 4 w 57"/>
              <a:gd name="T25" fmla="*/ 3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" h="60">
                <a:moveTo>
                  <a:pt x="4" y="34"/>
                </a:moveTo>
                <a:cubicBezTo>
                  <a:pt x="5" y="33"/>
                  <a:pt x="17" y="18"/>
                  <a:pt x="17" y="18"/>
                </a:cubicBezTo>
                <a:cubicBezTo>
                  <a:pt x="21" y="14"/>
                  <a:pt x="24" y="10"/>
                  <a:pt x="26" y="8"/>
                </a:cubicBezTo>
                <a:cubicBezTo>
                  <a:pt x="29" y="5"/>
                  <a:pt x="29" y="5"/>
                  <a:pt x="29" y="5"/>
                </a:cubicBezTo>
                <a:cubicBezTo>
                  <a:pt x="34" y="2"/>
                  <a:pt x="38" y="0"/>
                  <a:pt x="41" y="0"/>
                </a:cubicBezTo>
                <a:cubicBezTo>
                  <a:pt x="44" y="1"/>
                  <a:pt x="47" y="2"/>
                  <a:pt x="51" y="6"/>
                </a:cubicBezTo>
                <a:cubicBezTo>
                  <a:pt x="55" y="10"/>
                  <a:pt x="57" y="13"/>
                  <a:pt x="56" y="16"/>
                </a:cubicBezTo>
                <a:cubicBezTo>
                  <a:pt x="56" y="19"/>
                  <a:pt x="54" y="23"/>
                  <a:pt x="51" y="28"/>
                </a:cubicBezTo>
                <a:cubicBezTo>
                  <a:pt x="51" y="28"/>
                  <a:pt x="33" y="48"/>
                  <a:pt x="29" y="53"/>
                </a:cubicBezTo>
                <a:cubicBezTo>
                  <a:pt x="25" y="57"/>
                  <a:pt x="21" y="59"/>
                  <a:pt x="17" y="59"/>
                </a:cubicBezTo>
                <a:cubicBezTo>
                  <a:pt x="13" y="60"/>
                  <a:pt x="9" y="58"/>
                  <a:pt x="5" y="54"/>
                </a:cubicBezTo>
                <a:cubicBezTo>
                  <a:pt x="2" y="51"/>
                  <a:pt x="0" y="48"/>
                  <a:pt x="0" y="45"/>
                </a:cubicBezTo>
                <a:cubicBezTo>
                  <a:pt x="0" y="42"/>
                  <a:pt x="2" y="38"/>
                  <a:pt x="4" y="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998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BlobVTI</vt:lpstr>
      <vt:lpstr>Игра на PyGame</vt:lpstr>
      <vt:lpstr>Что мы хотели?</vt:lpstr>
      <vt:lpstr>А еще мы хотели:</vt:lpstr>
      <vt:lpstr>А что мы получили?</vt:lpstr>
      <vt:lpstr>Основные этапы работы</vt:lpstr>
      <vt:lpstr>Используемые технологии</vt:lpstr>
      <vt:lpstr>Немного о самой игре</vt:lpstr>
      <vt:lpstr>Спасибо за внимание.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205</cp:revision>
  <dcterms:created xsi:type="dcterms:W3CDTF">2023-01-27T06:17:58Z</dcterms:created>
  <dcterms:modified xsi:type="dcterms:W3CDTF">2023-01-27T10:40:32Z</dcterms:modified>
</cp:coreProperties>
</file>