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networks/EosSdk/wik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Arista Programmability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 | </a:t>
            </a:r>
            <a:r>
              <a:rPr lang="en-US" dirty="0" err="1"/>
              <a:t>EosSdk</a:t>
            </a:r>
            <a:r>
              <a:rPr lang="en-US" dirty="0"/>
              <a:t> | Python | PowerShell | C++</a:t>
            </a:r>
          </a:p>
        </p:txBody>
      </p:sp>
    </p:spTree>
    <p:extLst>
      <p:ext uri="{BB962C8B-B14F-4D97-AF65-F5344CB8AC3E}">
        <p14:creationId xmlns:p14="http://schemas.microsoft.com/office/powerpoint/2010/main" val="29603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for? An on-box agent to handle events (a reactor)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Stream counters (see </a:t>
            </a:r>
            <a:r>
              <a:rPr lang="en-US" dirty="0" err="1"/>
              <a:t>TerminAttr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Make run-time changes to routing tables, ACLs, etc.</a:t>
            </a:r>
          </a:p>
          <a:p>
            <a:pPr lvl="2"/>
            <a:r>
              <a:rPr lang="en-US" dirty="0"/>
              <a:t>Reacting to congestion or denial of services attacks…</a:t>
            </a:r>
          </a:p>
          <a:p>
            <a:pPr lvl="2"/>
            <a:r>
              <a:rPr lang="en-US" dirty="0"/>
              <a:t>Now I’m rambling… Just look here: </a:t>
            </a:r>
            <a:r>
              <a:rPr lang="en-US" dirty="0">
                <a:hlinkClick r:id="rId2"/>
              </a:rPr>
              <a:t>https://github.com/aristanetworks/EosSdk/wiki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7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10" y="1690688"/>
            <a:ext cx="4516395" cy="41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stick to python for now…</a:t>
            </a:r>
          </a:p>
        </p:txBody>
      </p:sp>
    </p:spTree>
    <p:extLst>
      <p:ext uri="{BB962C8B-B14F-4D97-AF65-F5344CB8AC3E}">
        <p14:creationId xmlns:p14="http://schemas.microsoft.com/office/powerpoint/2010/main" val="70524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A More Useful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27" y="-420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eAPI</a:t>
            </a:r>
            <a:r>
              <a:rPr lang="en-US" dirty="0"/>
              <a:t>: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7" y="1672422"/>
            <a:ext cx="5107025" cy="2553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authorization exec default local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authentication policy local allow-</a:t>
            </a:r>
            <a:r>
              <a:rPr lang="en-US" sz="1800" dirty="0" err="1">
                <a:latin typeface="Consolas" panose="020B0609020204030204" pitchFamily="49" charset="0"/>
              </a:rPr>
              <a:t>nopassword</a:t>
            </a:r>
            <a:r>
              <a:rPr lang="en-US" sz="1800" dirty="0">
                <a:latin typeface="Consolas" panose="020B0609020204030204" pitchFamily="49" charset="0"/>
              </a:rPr>
              <a:t>-remote-login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username admin privilege 15 role network-admin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management </a:t>
            </a:r>
            <a:r>
              <a:rPr lang="en-US" sz="1800" dirty="0" err="1">
                <a:latin typeface="Consolas" panose="020B0609020204030204" pitchFamily="49" charset="0"/>
              </a:rPr>
              <a:t>api</a:t>
            </a:r>
            <a:r>
              <a:rPr lang="en-US" sz="1800" dirty="0">
                <a:latin typeface="Consolas" panose="020B0609020204030204" pitchFamily="49" charset="0"/>
              </a:rPr>
              <a:t> http-commands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protocol http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no shutdown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657213"/>
            <a:ext cx="6406834" cy="5017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16" y="1287881"/>
            <a:ext cx="5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Enable </a:t>
            </a:r>
            <a:r>
              <a:rPr lang="en-US" b="1" dirty="0" err="1"/>
              <a:t>eAPI</a:t>
            </a:r>
            <a:r>
              <a:rPr lang="en-US" b="1" dirty="0"/>
              <a:t> + Bonus (in)security settings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642" y="1287881"/>
            <a:ext cx="640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Verify on-switch @ http://&lt;switch-addr&gt;/explorer.html</a:t>
            </a:r>
          </a:p>
        </p:txBody>
      </p:sp>
    </p:spTree>
    <p:extLst>
      <p:ext uri="{BB962C8B-B14F-4D97-AF65-F5344CB8AC3E}">
        <p14:creationId xmlns:p14="http://schemas.microsoft.com/office/powerpoint/2010/main" val="36472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Switch Based Script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JavaScript inline</a:t>
            </a:r>
          </a:p>
          <a:p>
            <a:r>
              <a:rPr lang="en-US" dirty="0"/>
              <a:t>Fully functional</a:t>
            </a:r>
          </a:p>
          <a:p>
            <a:r>
              <a:rPr lang="en-US" dirty="0"/>
              <a:t>Provide more advanced playground for testing with </a:t>
            </a:r>
            <a:r>
              <a:rPr lang="en-US" dirty="0" err="1"/>
              <a:t>eAPI</a:t>
            </a:r>
            <a:endParaRPr lang="en-US" dirty="0"/>
          </a:p>
          <a:p>
            <a:r>
              <a:rPr lang="en-US" dirty="0"/>
              <a:t>Good reference if you know JavaScript</a:t>
            </a:r>
          </a:p>
          <a:p>
            <a:pPr lvl="1"/>
            <a:r>
              <a:rPr lang="en-US" dirty="0"/>
              <a:t>Further reading:  http://&lt;switch-addr&gt;/main.js</a:t>
            </a:r>
          </a:p>
        </p:txBody>
      </p:sp>
    </p:spTree>
    <p:extLst>
      <p:ext uri="{BB962C8B-B14F-4D97-AF65-F5344CB8AC3E}">
        <p14:creationId xmlns:p14="http://schemas.microsoft.com/office/powerpoint/2010/main" val="252801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40"/>
            <a:ext cx="10515600" cy="1325563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203"/>
            <a:ext cx="5603789" cy="48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additional libraries are required!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2409531"/>
            <a:ext cx="11049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endpoint ="http://{}/command-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payload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(commands, **</a:t>
            </a:r>
            <a:r>
              <a:rPr lang="en-US" dirty="0" err="1">
                <a:latin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headers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r>
              <a:rPr lang="en-US" dirty="0">
                <a:latin typeface="Consolas" panose="020B0609020204030204" pitchFamily="49" charset="0"/>
              </a:rPr>
              <a:t>creds = (username, password)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 = urllib2.Request(endpoint)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req.add_header</a:t>
            </a:r>
            <a:r>
              <a:rPr lang="en-US" dirty="0">
                <a:latin typeface="Consolas" panose="020B0609020204030204" pitchFamily="49" charset="0"/>
              </a:rPr>
              <a:t>("Content-Type",)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 = urllib2.HTTPPasswordMgrWithDefaultRealm()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password_manager.add_password</a:t>
            </a:r>
            <a:r>
              <a:rPr lang="en-US" dirty="0">
                <a:latin typeface="Consolas" panose="020B0609020204030204" pitchFamily="49" charset="0"/>
              </a:rPr>
              <a:t>(None, endpoint, creds[0], creds[1])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 = urllib2.HTTPBasicAuthHandler(</a:t>
            </a:r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opener = urllib2.build_opener(</a:t>
            </a:r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urllib2.install_opener(opener)</a:t>
            </a:r>
          </a:p>
          <a:p>
            <a:r>
              <a:rPr lang="en-US" dirty="0">
                <a:latin typeface="Consolas" panose="020B0609020204030204" pitchFamily="49" charset="0"/>
              </a:rPr>
              <a:t>handler = urllib2.urlopen(</a:t>
            </a:r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, data=payload)</a:t>
            </a:r>
          </a:p>
        </p:txBody>
      </p:sp>
      <p:sp>
        <p:nvSpPr>
          <p:cNvPr id="4" name="Explosion: 14 Points 3"/>
          <p:cNvSpPr/>
          <p:nvPr/>
        </p:nvSpPr>
        <p:spPr>
          <a:xfrm>
            <a:off x="8944207" y="2409531"/>
            <a:ext cx="2676293" cy="2966824"/>
          </a:xfrm>
          <a:prstGeom prst="irregularSeal2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how easy that was!</a:t>
            </a:r>
          </a:p>
        </p:txBody>
      </p:sp>
    </p:spTree>
    <p:extLst>
      <p:ext uri="{BB962C8B-B14F-4D97-AF65-F5344CB8AC3E}">
        <p14:creationId xmlns:p14="http://schemas.microsoft.com/office/powerpoint/2010/main" val="31367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 (Second 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090"/>
            <a:ext cx="10515600" cy="3660775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endpoint = 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payload 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headers 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creds    = (username, password)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now make the request.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requests.post</a:t>
            </a:r>
            <a:r>
              <a:rPr lang="en-US" dirty="0">
                <a:latin typeface="Consolas" panose="020B0609020204030204" pitchFamily="49" charset="0"/>
              </a:rPr>
              <a:t>(endpoint,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</a:rPr>
              <a:t>=creds, headers=headers, data=payload)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790670"/>
            <a:ext cx="1020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 away: don’t bother with urllib2 – use a wrapper </a:t>
            </a:r>
            <a:r>
              <a:rPr lang="en-US" sz="2800"/>
              <a:t>like ‘requests’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59467"/>
            <a:ext cx="879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Install required additional libraries: requests (or </a:t>
            </a:r>
            <a:r>
              <a:rPr lang="en-US" sz="2800" dirty="0" err="1"/>
              <a:t>jsonrpclib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10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eAPI</a:t>
            </a:r>
            <a:r>
              <a:rPr lang="en-US" dirty="0"/>
              <a:t>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from the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from </a:t>
            </a:r>
            <a:r>
              <a:rPr lang="en-US" dirty="0" err="1"/>
              <a:t>eAPI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7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443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Arista Programmability</vt:lpstr>
      <vt:lpstr>eAPI: Basic Operation</vt:lpstr>
      <vt:lpstr>eAPI: Switch Based Script Editor</vt:lpstr>
      <vt:lpstr>eAPI: Basic Python Usage</vt:lpstr>
      <vt:lpstr>eAPI: Basic Python Usage (Second try)</vt:lpstr>
      <vt:lpstr>Handling eAPI Responses</vt:lpstr>
      <vt:lpstr>Escaping from the CLI</vt:lpstr>
      <vt:lpstr>Handling Errors from eAPI</vt:lpstr>
      <vt:lpstr>PowerShell</vt:lpstr>
      <vt:lpstr>EOSSDK</vt:lpstr>
      <vt:lpstr>EOSSDK: Hello World</vt:lpstr>
      <vt:lpstr>EOSSDK: A More Useful Example?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Arista Programmability</dc:title>
  <dc:creator>Jesse Mather (Arista Networks)</dc:creator>
  <cp:lastModifiedBy>Jesse Mather (Arista Networks)</cp:lastModifiedBy>
  <cp:revision>15</cp:revision>
  <dcterms:created xsi:type="dcterms:W3CDTF">2016-10-10T22:00:10Z</dcterms:created>
  <dcterms:modified xsi:type="dcterms:W3CDTF">2016-10-11T23:54:28Z</dcterms:modified>
</cp:coreProperties>
</file>