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3" r:id="rId2"/>
  </p:sldMasterIdLst>
  <p:notesMasterIdLst>
    <p:notesMasterId r:id="rId13"/>
  </p:notesMasterIdLst>
  <p:sldIdLst>
    <p:sldId id="353" r:id="rId3"/>
    <p:sldId id="257" r:id="rId4"/>
    <p:sldId id="345" r:id="rId5"/>
    <p:sldId id="317" r:id="rId6"/>
    <p:sldId id="355" r:id="rId7"/>
    <p:sldId id="351" r:id="rId8"/>
    <p:sldId id="352" r:id="rId9"/>
    <p:sldId id="302" r:id="rId10"/>
    <p:sldId id="354" r:id="rId11"/>
    <p:sldId id="314" r:id="rId1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5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rgbClr val="F0AD00"/>
              </a:buClr>
              <a:buSzPct val="80000"/>
              <a:buFont typeface="Wingdings 2"/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rgbClr val="F0AD00"/>
              </a:buClr>
              <a:buSzPct val="80000"/>
              <a:buFont typeface="Wingdings 2"/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6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2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55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6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7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4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9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1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94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rgbClr val="F0AD00"/>
              </a:buClr>
              <a:buSzPct val="80000"/>
              <a:buFont typeface="Wingdings 2"/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rgbClr val="F0AD00"/>
              </a:buClr>
              <a:buSzPct val="80000"/>
              <a:buFont typeface="Wingdings 2"/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38912" indent="-320040">
              <a:buClr>
                <a:srgbClr val="F0AD00"/>
              </a:buClr>
              <a:buSzPct val="80000"/>
              <a:buFont typeface="Wingdings 2"/>
              <a:buChar char=""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8050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000" cap="none" baseline="0">
                <a:solidFill>
                  <a:schemeClr val="accent1">
                    <a:satMod val="1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ediately-invoked_function_expr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Ivanov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smtClean="0"/>
              <a:t>Facebook: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– 2019</a:t>
            </a:r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b="1" dirty="0" smtClean="0">
                <a:solidFill>
                  <a:prstClr val="white">
                    <a:lumMod val="85000"/>
                  </a:prstClr>
                </a:solidFill>
              </a:rPr>
              <a:t>www.pragmatic.bg</a:t>
            </a:r>
            <a:endParaRPr lang="en-US" sz="36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0429" y="1695271"/>
            <a:ext cx="2066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</a:rPr>
              <a:t>DOM</a:t>
            </a:r>
            <a:endParaRPr lang="bg-BG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DOM?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0"/>
            <a:r>
              <a:rPr lang="en-US" dirty="0" smtClean="0"/>
              <a:t>Immediately Invoked Function Expression (IIFE)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0416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DOM?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jQuery</a:t>
            </a:r>
            <a:r>
              <a:rPr lang="en-US" dirty="0" smtClean="0"/>
              <a:t> book - PDF page 190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jQuery</a:t>
            </a:r>
            <a:r>
              <a:rPr lang="en-US" dirty="0" smtClean="0"/>
              <a:t> book - PDF page 250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/>
              <a:t>L</a:t>
            </a:r>
            <a:r>
              <a:rPr lang="en-US" dirty="0" smtClean="0"/>
              <a:t>oading </a:t>
            </a:r>
            <a:r>
              <a:rPr lang="en-US" dirty="0"/>
              <a:t>S</a:t>
            </a:r>
            <a:r>
              <a:rPr lang="en-US" dirty="0" smtClean="0"/>
              <a:t>equence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06" y="1835150"/>
            <a:ext cx="5943600" cy="4505325"/>
          </a:xfrm>
        </p:spPr>
      </p:pic>
    </p:spTree>
    <p:extLst>
      <p:ext uri="{BB962C8B-B14F-4D97-AF65-F5344CB8AC3E}">
        <p14:creationId xmlns:p14="http://schemas.microsoft.com/office/powerpoint/2010/main" val="305630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jQuery</a:t>
            </a:r>
            <a:r>
              <a:rPr lang="en-US" dirty="0" smtClean="0"/>
              <a:t> book - PDF page 300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94" y="3777655"/>
            <a:ext cx="10565025" cy="71814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Immediately Invoked Function Expression (IIFE)</a:t>
            </a:r>
            <a:br>
              <a:rPr lang="en-US" dirty="0" smtClean="0"/>
            </a:b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 </a:t>
            </a:r>
            <a:r>
              <a:rPr lang="en-US" b="1" dirty="0" smtClean="0"/>
              <a:t>immediately-invoked function expression</a:t>
            </a:r>
            <a:r>
              <a:rPr lang="en-US" dirty="0" smtClean="0"/>
              <a:t> (or </a:t>
            </a:r>
            <a:r>
              <a:rPr lang="en-US" b="1" dirty="0" smtClean="0"/>
              <a:t>IIFE</a:t>
            </a:r>
            <a:r>
              <a:rPr lang="en-US" dirty="0" smtClean="0"/>
              <a:t>, pronounced "iffy") is a JavaScript design pattern which produces a </a:t>
            </a:r>
            <a:r>
              <a:rPr lang="en-US" b="1" dirty="0" smtClean="0"/>
              <a:t>lexical scope</a:t>
            </a:r>
            <a:r>
              <a:rPr lang="en-US" dirty="0" smtClean="0"/>
              <a:t> using JavaScript's </a:t>
            </a:r>
            <a:r>
              <a:rPr lang="en-US" b="1" dirty="0" smtClean="0"/>
              <a:t>function scoping</a:t>
            </a:r>
            <a:r>
              <a:rPr lang="en-US" dirty="0" smtClean="0"/>
              <a:t>. Immediately-invoked function expressions can be used to avoid </a:t>
            </a:r>
            <a:r>
              <a:rPr lang="en-US" b="1" dirty="0" smtClean="0"/>
              <a:t>variable hoisting</a:t>
            </a:r>
            <a:r>
              <a:rPr lang="en-US" dirty="0" smtClean="0"/>
              <a:t> from within blocks, protect against polluting the </a:t>
            </a:r>
            <a:r>
              <a:rPr lang="en-US" b="1" dirty="0" smtClean="0"/>
              <a:t>global environment</a:t>
            </a:r>
            <a:r>
              <a:rPr lang="en-US" dirty="0" smtClean="0"/>
              <a:t> and simultaneously allow public access to methods while retaining privacy for variables defined within the function</a:t>
            </a:r>
          </a:p>
          <a:p>
            <a:r>
              <a:rPr lang="en-US" dirty="0" smtClean="0">
                <a:hlinkClick r:id="rId2"/>
              </a:rPr>
              <a:t>External link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IIFE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Immediately-invoked function expression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IIFE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1699" y="2507231"/>
            <a:ext cx="8559953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})(4);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0268584" y="2472815"/>
            <a:ext cx="1236028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16" name="Arrow: Right 8"/>
          <p:cNvSpPr/>
          <p:nvPr/>
        </p:nvSpPr>
        <p:spPr>
          <a:xfrm>
            <a:off x="9513418" y="3276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731699" y="4724400"/>
            <a:ext cx="8559953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 = (function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console.log(++x);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})(); f(); f(); f(); f();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0268584" y="4734560"/>
            <a:ext cx="1236028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" name="Arrow: Right 11"/>
          <p:cNvSpPr/>
          <p:nvPr/>
        </p:nvSpPr>
        <p:spPr>
          <a:xfrm>
            <a:off x="9513418" y="5538344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6495884" y="4173554"/>
            <a:ext cx="2922615" cy="1465246"/>
          </a:xfrm>
          <a:prstGeom prst="wedgeRoundRectCallout">
            <a:avLst>
              <a:gd name="adj1" fmla="val -75417"/>
              <a:gd name="adj2" fmla="val 625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is called "</a:t>
            </a:r>
            <a:r>
              <a:rPr lang="en-US" sz="2800" b="1" dirty="0">
                <a:solidFill>
                  <a:srgbClr val="FFC800"/>
                </a:solidFill>
              </a:rPr>
              <a:t>closure</a:t>
            </a:r>
            <a:r>
              <a:rPr lang="en-US" sz="2800" dirty="0">
                <a:solidFill>
                  <a:srgbClr val="FFFFFF"/>
                </a:solidFill>
              </a:rPr>
              <a:t>" (a state is closed inside)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4011</TotalTime>
  <Words>191</Words>
  <Application>Microsoft Office PowerPoint</Application>
  <PresentationFormat>Custom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Adobe Fangsong Std R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1_Module</vt:lpstr>
      <vt:lpstr>Frontend JavaScript              </vt:lpstr>
      <vt:lpstr>Table of contents</vt:lpstr>
      <vt:lpstr>What is the DOM?</vt:lpstr>
      <vt:lpstr>Events</vt:lpstr>
      <vt:lpstr>Script Loading Sequence</vt:lpstr>
      <vt:lpstr>jQuery</vt:lpstr>
      <vt:lpstr>Immediately Invoked Function Expression (IIFE) </vt:lpstr>
      <vt:lpstr>IIFE</vt:lpstr>
      <vt:lpstr>IIFE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571</cp:revision>
  <dcterms:created xsi:type="dcterms:W3CDTF">2006-08-16T00:00:00Z</dcterms:created>
  <dcterms:modified xsi:type="dcterms:W3CDTF">2019-05-22T18:05:19Z</dcterms:modified>
</cp:coreProperties>
</file>