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5"/>
  </p:notesMasterIdLst>
  <p:sldIdLst>
    <p:sldId id="256" r:id="rId2"/>
    <p:sldId id="271" r:id="rId3"/>
    <p:sldId id="305" r:id="rId4"/>
    <p:sldId id="306" r:id="rId5"/>
    <p:sldId id="312" r:id="rId6"/>
    <p:sldId id="307" r:id="rId7"/>
    <p:sldId id="308" r:id="rId8"/>
    <p:sldId id="309" r:id="rId9"/>
    <p:sldId id="310" r:id="rId10"/>
    <p:sldId id="31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313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04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270" r:id="rId4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6C696A6-DC4F-4618-B315-8168FC9B2C7C}">
          <p14:sldIdLst>
            <p14:sldId id="256"/>
            <p14:sldId id="271"/>
          </p14:sldIdLst>
        </p14:section>
        <p14:section name="Dynamic HTML" id="{0A95BBCC-BCA5-408A-B35D-3A1C30D048A7}">
          <p14:sldIdLst>
            <p14:sldId id="305"/>
            <p14:sldId id="306"/>
            <p14:sldId id="312"/>
            <p14:sldId id="307"/>
            <p14:sldId id="308"/>
            <p14:sldId id="309"/>
            <p14:sldId id="310"/>
            <p14:sldId id="311"/>
          </p14:sldIdLst>
        </p14:section>
        <p14:section name="Static vs Dynamic Languages" id="{0F245D72-E0DB-424D-9821-FA6418D45B5D}">
          <p14:sldIdLst>
            <p14:sldId id="272"/>
            <p14:sldId id="273"/>
            <p14:sldId id="274"/>
            <p14:sldId id="275"/>
            <p14:sldId id="276"/>
            <p14:sldId id="277"/>
            <p14:sldId id="280"/>
            <p14:sldId id="281"/>
            <p14:sldId id="282"/>
            <p14:sldId id="313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4"/>
            <p14:sldId id="297"/>
            <p14:sldId id="298"/>
            <p14:sldId id="299"/>
            <p14:sldId id="300"/>
            <p14:sldId id="301"/>
            <p14:sldId id="302"/>
            <p14:sldId id="303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A5A"/>
    <a:srgbClr val="FFC800"/>
    <a:srgbClr val="F8DB08"/>
    <a:srgbClr val="D4C612"/>
    <a:srgbClr val="D0C212"/>
    <a:srgbClr val="EBDC1D"/>
    <a:srgbClr val="F5E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023" autoAdjust="0"/>
  </p:normalViewPr>
  <p:slideViewPr>
    <p:cSldViewPr>
      <p:cViewPr varScale="1">
        <p:scale>
          <a:sx n="83" d="100"/>
          <a:sy n="83" d="100"/>
        </p:scale>
        <p:origin x="-245" y="-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5F589-53FA-4308-A591-28A8C2968B3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608A1EC2-01AF-4247-A15B-978D125804F9}">
      <dgm:prSet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828AE73B-BCEF-45B7-830B-D2E0F368485A}" type="parTrans" cxnId="{52FDC435-07B5-45D0-914D-3D47F7B79D1C}">
      <dgm:prSet/>
      <dgm:spPr/>
      <dgm:t>
        <a:bodyPr/>
        <a:lstStyle/>
        <a:p>
          <a:endParaRPr lang="bg-BG"/>
        </a:p>
      </dgm:t>
    </dgm:pt>
    <dgm:pt modelId="{904612A0-09C3-49F1-84A7-A5F9334ECF08}" type="sibTrans" cxnId="{52FDC435-07B5-45D0-914D-3D47F7B79D1C}">
      <dgm:prSet/>
      <dgm:spPr/>
      <dgm:t>
        <a:bodyPr/>
        <a:lstStyle/>
        <a:p>
          <a:endParaRPr lang="bg-BG"/>
        </a:p>
      </dgm:t>
    </dgm:pt>
    <dgm:pt modelId="{F11842CF-EC60-488E-9D4F-0DFED0CB0380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5263E22A-86A7-4D05-BF79-78924EC4E0A3}" type="parTrans" cxnId="{38E31C0F-5319-4D84-B9EC-7EF743D6089A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bg-BG"/>
        </a:p>
      </dgm:t>
    </dgm:pt>
    <dgm:pt modelId="{378126A9-9473-46E7-B496-C7F79200FC74}" type="sibTrans" cxnId="{38E31C0F-5319-4D84-B9EC-7EF743D6089A}">
      <dgm:prSet/>
      <dgm:spPr/>
      <dgm:t>
        <a:bodyPr/>
        <a:lstStyle/>
        <a:p>
          <a:endParaRPr lang="bg-BG"/>
        </a:p>
      </dgm:t>
    </dgm:pt>
    <dgm:pt modelId="{D7329EF1-07F8-4005-AE62-EAC2F38A0754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A4AAF88C-2F9E-4D8B-8972-305B152AE0D7}" type="parTrans" cxnId="{893DBBBD-06EC-4021-B42A-0557D6AD8DAA}">
      <dgm:prSet/>
      <dgm:spPr>
        <a:ln>
          <a:solidFill>
            <a:schemeClr val="tx1"/>
          </a:solidFill>
        </a:ln>
      </dgm:spPr>
      <dgm:t>
        <a:bodyPr/>
        <a:lstStyle/>
        <a:p>
          <a:endParaRPr lang="bg-BG"/>
        </a:p>
      </dgm:t>
    </dgm:pt>
    <dgm:pt modelId="{5696FE6E-187F-439A-8990-078E720F3D2A}" type="sibTrans" cxnId="{893DBBBD-06EC-4021-B42A-0557D6AD8DAA}">
      <dgm:prSet/>
      <dgm:spPr/>
      <dgm:t>
        <a:bodyPr/>
        <a:lstStyle/>
        <a:p>
          <a:endParaRPr lang="bg-BG"/>
        </a:p>
      </dgm:t>
    </dgm:pt>
    <dgm:pt modelId="{7C7AC4B4-D3B9-4CC2-B87A-839316F25AF2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9B8098CB-6BB8-4AC2-B11B-D5E6DFCC87EB}" type="parTrans" cxnId="{A85D2821-C08F-4ADE-A6D1-E343CC70CCE9}">
      <dgm:prSet/>
      <dgm:spPr>
        <a:solidFill>
          <a:schemeClr val="tx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bg-BG"/>
        </a:p>
      </dgm:t>
    </dgm:pt>
    <dgm:pt modelId="{677C916D-FD1F-4DD9-9D02-79DEB8374ECC}" type="sibTrans" cxnId="{A85D2821-C08F-4ADE-A6D1-E343CC70CCE9}">
      <dgm:prSet/>
      <dgm:spPr/>
      <dgm:t>
        <a:bodyPr/>
        <a:lstStyle/>
        <a:p>
          <a:endParaRPr lang="bg-BG"/>
        </a:p>
      </dgm:t>
    </dgm:pt>
    <dgm:pt modelId="{B7609963-D7B9-4B17-AF9E-F6B62543970C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gm:t>
    </dgm:pt>
    <dgm:pt modelId="{0AB9111E-23F7-47BC-9307-7D65CADBF6D7}" type="parTrans" cxnId="{122BB43D-C82A-4A98-B27B-9FA079FAE1D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bg-BG"/>
        </a:p>
      </dgm:t>
    </dgm:pt>
    <dgm:pt modelId="{9593D17D-562E-42ED-9DB7-9BEC28666928}" type="sibTrans" cxnId="{122BB43D-C82A-4A98-B27B-9FA079FAE1D9}">
      <dgm:prSet/>
      <dgm:spPr/>
      <dgm:t>
        <a:bodyPr/>
        <a:lstStyle/>
        <a:p>
          <a:endParaRPr lang="bg-BG"/>
        </a:p>
      </dgm:t>
    </dgm:pt>
    <dgm:pt modelId="{FA41F8B3-D593-47C9-A931-F79544E76C04}" type="pres">
      <dgm:prSet presAssocID="{DD15F589-53FA-4308-A591-28A8C2968B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76C163-5C32-42B3-8D5D-16E15B8DBB2B}" type="pres">
      <dgm:prSet presAssocID="{608A1EC2-01AF-4247-A15B-978D125804F9}" presName="hierRoot1" presStyleCnt="0">
        <dgm:presLayoutVars>
          <dgm:hierBranch/>
        </dgm:presLayoutVars>
      </dgm:prSet>
      <dgm:spPr/>
    </dgm:pt>
    <dgm:pt modelId="{A929C0FD-7584-4926-BCB9-FE67EB0E1C1C}" type="pres">
      <dgm:prSet presAssocID="{608A1EC2-01AF-4247-A15B-978D125804F9}" presName="rootComposite1" presStyleCnt="0"/>
      <dgm:spPr/>
    </dgm:pt>
    <dgm:pt modelId="{3FACA039-696D-4C69-9B35-11AADEC858A2}" type="pres">
      <dgm:prSet presAssocID="{608A1EC2-01AF-4247-A15B-978D125804F9}" presName="rootText1" presStyleLbl="node0" presStyleIdx="0" presStyleCnt="1" custScaleY="72520" custLinFactNeighborX="1291" custLinFactNeighborY="-1097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0CEBC24F-1328-4FAC-B379-2BCA120E4D72}" type="pres">
      <dgm:prSet presAssocID="{608A1EC2-01AF-4247-A15B-978D125804F9}" presName="rootConnector1" presStyleLbl="node1" presStyleIdx="0" presStyleCnt="0"/>
      <dgm:spPr/>
      <dgm:t>
        <a:bodyPr/>
        <a:lstStyle/>
        <a:p>
          <a:endParaRPr lang="bg-BG"/>
        </a:p>
      </dgm:t>
    </dgm:pt>
    <dgm:pt modelId="{874CA8BE-F061-48CF-B676-467D315F616D}" type="pres">
      <dgm:prSet presAssocID="{608A1EC2-01AF-4247-A15B-978D125804F9}" presName="hierChild2" presStyleCnt="0"/>
      <dgm:spPr/>
    </dgm:pt>
    <dgm:pt modelId="{6F556916-3134-4938-BB1B-C7ACC88A39E8}" type="pres">
      <dgm:prSet presAssocID="{5263E22A-86A7-4D05-BF79-78924EC4E0A3}" presName="Name35" presStyleLbl="parChTrans1D2" presStyleIdx="0" presStyleCnt="4"/>
      <dgm:spPr/>
      <dgm:t>
        <a:bodyPr/>
        <a:lstStyle/>
        <a:p>
          <a:endParaRPr lang="bg-BG"/>
        </a:p>
      </dgm:t>
    </dgm:pt>
    <dgm:pt modelId="{26FE4D88-8094-40F2-A9A5-C1E40706E701}" type="pres">
      <dgm:prSet presAssocID="{F11842CF-EC60-488E-9D4F-0DFED0CB0380}" presName="hierRoot2" presStyleCnt="0">
        <dgm:presLayoutVars>
          <dgm:hierBranch/>
        </dgm:presLayoutVars>
      </dgm:prSet>
      <dgm:spPr/>
    </dgm:pt>
    <dgm:pt modelId="{88EEB339-45F0-44D3-9877-0C78F0C47C89}" type="pres">
      <dgm:prSet presAssocID="{F11842CF-EC60-488E-9D4F-0DFED0CB0380}" presName="rootComposite" presStyleCnt="0"/>
      <dgm:spPr/>
    </dgm:pt>
    <dgm:pt modelId="{228FE6FC-7259-4B67-82C5-9C0076AD3ACA}" type="pres">
      <dgm:prSet presAssocID="{F11842CF-EC60-488E-9D4F-0DFED0CB0380}" presName="rootText" presStyleLbl="node2" presStyleIdx="0" presStyleCnt="4" custScaleX="79939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AC48386-9656-4EC6-8821-0F7E07CC2F1A}" type="pres">
      <dgm:prSet presAssocID="{F11842CF-EC60-488E-9D4F-0DFED0CB0380}" presName="rootConnector" presStyleLbl="node2" presStyleIdx="0" presStyleCnt="4"/>
      <dgm:spPr/>
      <dgm:t>
        <a:bodyPr/>
        <a:lstStyle/>
        <a:p>
          <a:endParaRPr lang="bg-BG"/>
        </a:p>
      </dgm:t>
    </dgm:pt>
    <dgm:pt modelId="{BB0E37DB-4683-4DD3-8E46-BC42C2FA3E6B}" type="pres">
      <dgm:prSet presAssocID="{F11842CF-EC60-488E-9D4F-0DFED0CB0380}" presName="hierChild4" presStyleCnt="0"/>
      <dgm:spPr/>
    </dgm:pt>
    <dgm:pt modelId="{8385983F-E726-4C0E-92A4-E4221A5E0E05}" type="pres">
      <dgm:prSet presAssocID="{F11842CF-EC60-488E-9D4F-0DFED0CB0380}" presName="hierChild5" presStyleCnt="0"/>
      <dgm:spPr/>
    </dgm:pt>
    <dgm:pt modelId="{7F3FFE69-D75F-44A3-893C-E8756AA89EAC}" type="pres">
      <dgm:prSet presAssocID="{A4AAF88C-2F9E-4D8B-8972-305B152AE0D7}" presName="Name35" presStyleLbl="parChTrans1D2" presStyleIdx="1" presStyleCnt="4"/>
      <dgm:spPr/>
      <dgm:t>
        <a:bodyPr/>
        <a:lstStyle/>
        <a:p>
          <a:endParaRPr lang="bg-BG"/>
        </a:p>
      </dgm:t>
    </dgm:pt>
    <dgm:pt modelId="{C86DEECA-D9D1-4A3C-B23D-7A1431CBDA95}" type="pres">
      <dgm:prSet presAssocID="{D7329EF1-07F8-4005-AE62-EAC2F38A0754}" presName="hierRoot2" presStyleCnt="0">
        <dgm:presLayoutVars>
          <dgm:hierBranch/>
        </dgm:presLayoutVars>
      </dgm:prSet>
      <dgm:spPr/>
    </dgm:pt>
    <dgm:pt modelId="{D893DD97-D419-449F-AF14-3948C1DA2F02}" type="pres">
      <dgm:prSet presAssocID="{D7329EF1-07F8-4005-AE62-EAC2F38A0754}" presName="rootComposite" presStyleCnt="0"/>
      <dgm:spPr/>
    </dgm:pt>
    <dgm:pt modelId="{1A61650A-88F6-4148-943F-62A660FF946A}" type="pres">
      <dgm:prSet presAssocID="{D7329EF1-07F8-4005-AE62-EAC2F38A0754}" presName="rootText" presStyleLbl="node2" presStyleIdx="1" presStyleCnt="4" custScaleX="75353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B65AC824-25E8-455D-B1AC-2FD0E904FF64}" type="pres">
      <dgm:prSet presAssocID="{D7329EF1-07F8-4005-AE62-EAC2F38A0754}" presName="rootConnector" presStyleLbl="node2" presStyleIdx="1" presStyleCnt="4"/>
      <dgm:spPr/>
      <dgm:t>
        <a:bodyPr/>
        <a:lstStyle/>
        <a:p>
          <a:endParaRPr lang="bg-BG"/>
        </a:p>
      </dgm:t>
    </dgm:pt>
    <dgm:pt modelId="{92142DBB-3F4F-4452-A8C5-D7BEF4D5E30F}" type="pres">
      <dgm:prSet presAssocID="{D7329EF1-07F8-4005-AE62-EAC2F38A0754}" presName="hierChild4" presStyleCnt="0"/>
      <dgm:spPr/>
    </dgm:pt>
    <dgm:pt modelId="{6D12CE1A-6E96-4827-83BE-14E7E66F4B88}" type="pres">
      <dgm:prSet presAssocID="{D7329EF1-07F8-4005-AE62-EAC2F38A0754}" presName="hierChild5" presStyleCnt="0"/>
      <dgm:spPr/>
    </dgm:pt>
    <dgm:pt modelId="{45E166D6-D565-4268-934A-48C967E831B3}" type="pres">
      <dgm:prSet presAssocID="{9B8098CB-6BB8-4AC2-B11B-D5E6DFCC87EB}" presName="Name35" presStyleLbl="parChTrans1D2" presStyleIdx="2" presStyleCnt="4"/>
      <dgm:spPr/>
      <dgm:t>
        <a:bodyPr/>
        <a:lstStyle/>
        <a:p>
          <a:endParaRPr lang="bg-BG"/>
        </a:p>
      </dgm:t>
    </dgm:pt>
    <dgm:pt modelId="{BB44F0E0-2C9E-423E-8069-D6DDA0A16A6A}" type="pres">
      <dgm:prSet presAssocID="{7C7AC4B4-D3B9-4CC2-B87A-839316F25AF2}" presName="hierRoot2" presStyleCnt="0">
        <dgm:presLayoutVars>
          <dgm:hierBranch/>
        </dgm:presLayoutVars>
      </dgm:prSet>
      <dgm:spPr/>
    </dgm:pt>
    <dgm:pt modelId="{4C2462D0-B0F4-48F5-9E9B-BF819E6348E4}" type="pres">
      <dgm:prSet presAssocID="{7C7AC4B4-D3B9-4CC2-B87A-839316F25AF2}" presName="rootComposite" presStyleCnt="0"/>
      <dgm:spPr/>
    </dgm:pt>
    <dgm:pt modelId="{84BDF9D7-71AF-478A-8992-78E523D21C63}" type="pres">
      <dgm:prSet presAssocID="{7C7AC4B4-D3B9-4CC2-B87A-839316F25AF2}" presName="rootText" presStyleLbl="node2" presStyleIdx="2" presStyleCnt="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7740B1A0-9157-4545-97EB-368FEB272624}" type="pres">
      <dgm:prSet presAssocID="{7C7AC4B4-D3B9-4CC2-B87A-839316F25AF2}" presName="rootConnector" presStyleLbl="node2" presStyleIdx="2" presStyleCnt="4"/>
      <dgm:spPr/>
      <dgm:t>
        <a:bodyPr/>
        <a:lstStyle/>
        <a:p>
          <a:endParaRPr lang="bg-BG"/>
        </a:p>
      </dgm:t>
    </dgm:pt>
    <dgm:pt modelId="{E49337F8-048F-41BA-814E-5E7B7259422C}" type="pres">
      <dgm:prSet presAssocID="{7C7AC4B4-D3B9-4CC2-B87A-839316F25AF2}" presName="hierChild4" presStyleCnt="0"/>
      <dgm:spPr/>
    </dgm:pt>
    <dgm:pt modelId="{0294AAB7-9288-4089-8FFA-D23BA13CD04A}" type="pres">
      <dgm:prSet presAssocID="{7C7AC4B4-D3B9-4CC2-B87A-839316F25AF2}" presName="hierChild5" presStyleCnt="0"/>
      <dgm:spPr/>
    </dgm:pt>
    <dgm:pt modelId="{C79BA2E6-7BA1-4DF0-8AC0-F79C40B6D60B}" type="pres">
      <dgm:prSet presAssocID="{0AB9111E-23F7-47BC-9307-7D65CADBF6D7}" presName="Name35" presStyleLbl="parChTrans1D2" presStyleIdx="3" presStyleCnt="4"/>
      <dgm:spPr/>
      <dgm:t>
        <a:bodyPr/>
        <a:lstStyle/>
        <a:p>
          <a:endParaRPr lang="bg-BG"/>
        </a:p>
      </dgm:t>
    </dgm:pt>
    <dgm:pt modelId="{A7AD03B0-C350-4F74-A7C1-A4B599120E2A}" type="pres">
      <dgm:prSet presAssocID="{B7609963-D7B9-4B17-AF9E-F6B62543970C}" presName="hierRoot2" presStyleCnt="0">
        <dgm:presLayoutVars>
          <dgm:hierBranch/>
        </dgm:presLayoutVars>
      </dgm:prSet>
      <dgm:spPr/>
    </dgm:pt>
    <dgm:pt modelId="{F5AD575B-DF86-4CE6-BF88-31A3F51ED98D}" type="pres">
      <dgm:prSet presAssocID="{B7609963-D7B9-4B17-AF9E-F6B62543970C}" presName="rootComposite" presStyleCnt="0"/>
      <dgm:spPr/>
    </dgm:pt>
    <dgm:pt modelId="{1A6408F8-093E-474D-AB6F-BF0938FAFF71}" type="pres">
      <dgm:prSet presAssocID="{B7609963-D7B9-4B17-AF9E-F6B62543970C}" presName="rootText" presStyleLbl="node2" presStyleIdx="3" presStyleCnt="4" custScaleX="78934" custScaleY="64766" custLinFactNeighborY="2687">
        <dgm:presLayoutVars>
          <dgm:chPref val="3"/>
        </dgm:presLayoutVars>
      </dgm:prSet>
      <dgm:spPr/>
      <dgm:t>
        <a:bodyPr/>
        <a:lstStyle/>
        <a:p>
          <a:endParaRPr lang="bg-BG"/>
        </a:p>
      </dgm:t>
    </dgm:pt>
    <dgm:pt modelId="{59A91F38-2289-4DEA-8B70-9AC77A7B4494}" type="pres">
      <dgm:prSet presAssocID="{B7609963-D7B9-4B17-AF9E-F6B62543970C}" presName="rootConnector" presStyleLbl="node2" presStyleIdx="3" presStyleCnt="4"/>
      <dgm:spPr/>
      <dgm:t>
        <a:bodyPr/>
        <a:lstStyle/>
        <a:p>
          <a:endParaRPr lang="bg-BG"/>
        </a:p>
      </dgm:t>
    </dgm:pt>
    <dgm:pt modelId="{28815BC9-DEE2-4810-8E2B-A64B9F3D23F8}" type="pres">
      <dgm:prSet presAssocID="{B7609963-D7B9-4B17-AF9E-F6B62543970C}" presName="hierChild4" presStyleCnt="0"/>
      <dgm:spPr/>
    </dgm:pt>
    <dgm:pt modelId="{183C01C3-D9D1-4768-998F-2EE78725298E}" type="pres">
      <dgm:prSet presAssocID="{B7609963-D7B9-4B17-AF9E-F6B62543970C}" presName="hierChild5" presStyleCnt="0"/>
      <dgm:spPr/>
    </dgm:pt>
    <dgm:pt modelId="{49FCD0B9-9A27-499B-93DF-B7F4B70D4AEA}" type="pres">
      <dgm:prSet presAssocID="{608A1EC2-01AF-4247-A15B-978D125804F9}" presName="hierChild3" presStyleCnt="0"/>
      <dgm:spPr/>
    </dgm:pt>
  </dgm:ptLst>
  <dgm:cxnLst>
    <dgm:cxn modelId="{C595812E-2986-4AD0-BE27-31F870675E46}" type="presOf" srcId="{F11842CF-EC60-488E-9D4F-0DFED0CB0380}" destId="{228FE6FC-7259-4B67-82C5-9C0076AD3ACA}" srcOrd="0" destOrd="0" presId="urn:microsoft.com/office/officeart/2005/8/layout/orgChart1"/>
    <dgm:cxn modelId="{52FDC435-07B5-45D0-914D-3D47F7B79D1C}" srcId="{DD15F589-53FA-4308-A591-28A8C2968B35}" destId="{608A1EC2-01AF-4247-A15B-978D125804F9}" srcOrd="0" destOrd="0" parTransId="{828AE73B-BCEF-45B7-830B-D2E0F368485A}" sibTransId="{904612A0-09C3-49F1-84A7-A5F9334ECF08}"/>
    <dgm:cxn modelId="{759A00D8-08E2-4DD1-8A03-0D6F5D95BA9A}" type="presOf" srcId="{7C7AC4B4-D3B9-4CC2-B87A-839316F25AF2}" destId="{84BDF9D7-71AF-478A-8992-78E523D21C63}" srcOrd="0" destOrd="0" presId="urn:microsoft.com/office/officeart/2005/8/layout/orgChart1"/>
    <dgm:cxn modelId="{2F6B541E-A4A0-41A7-B3AE-AB3E6872E710}" type="presOf" srcId="{5263E22A-86A7-4D05-BF79-78924EC4E0A3}" destId="{6F556916-3134-4938-BB1B-C7ACC88A39E8}" srcOrd="0" destOrd="0" presId="urn:microsoft.com/office/officeart/2005/8/layout/orgChart1"/>
    <dgm:cxn modelId="{8B2F35FE-750E-4A19-8CBD-67DF05BBE25B}" type="presOf" srcId="{DD15F589-53FA-4308-A591-28A8C2968B35}" destId="{FA41F8B3-D593-47C9-A931-F79544E76C04}" srcOrd="0" destOrd="0" presId="urn:microsoft.com/office/officeart/2005/8/layout/orgChart1"/>
    <dgm:cxn modelId="{049A0A66-C359-427C-81BA-EA9CEC881738}" type="presOf" srcId="{0AB9111E-23F7-47BC-9307-7D65CADBF6D7}" destId="{C79BA2E6-7BA1-4DF0-8AC0-F79C40B6D60B}" srcOrd="0" destOrd="0" presId="urn:microsoft.com/office/officeart/2005/8/layout/orgChart1"/>
    <dgm:cxn modelId="{CB2B5A57-39E5-4792-980D-BE5808566693}" type="presOf" srcId="{B7609963-D7B9-4B17-AF9E-F6B62543970C}" destId="{1A6408F8-093E-474D-AB6F-BF0938FAFF71}" srcOrd="0" destOrd="0" presId="urn:microsoft.com/office/officeart/2005/8/layout/orgChart1"/>
    <dgm:cxn modelId="{8D821002-9570-489E-B02A-7CEA74E76608}" type="presOf" srcId="{608A1EC2-01AF-4247-A15B-978D125804F9}" destId="{0CEBC24F-1328-4FAC-B379-2BCA120E4D72}" srcOrd="1" destOrd="0" presId="urn:microsoft.com/office/officeart/2005/8/layout/orgChart1"/>
    <dgm:cxn modelId="{122BB43D-C82A-4A98-B27B-9FA079FAE1D9}" srcId="{608A1EC2-01AF-4247-A15B-978D125804F9}" destId="{B7609963-D7B9-4B17-AF9E-F6B62543970C}" srcOrd="3" destOrd="0" parTransId="{0AB9111E-23F7-47BC-9307-7D65CADBF6D7}" sibTransId="{9593D17D-562E-42ED-9DB7-9BEC28666928}"/>
    <dgm:cxn modelId="{13CB3364-762A-4186-9582-D8B8E955F4F1}" type="presOf" srcId="{9B8098CB-6BB8-4AC2-B11B-D5E6DFCC87EB}" destId="{45E166D6-D565-4268-934A-48C967E831B3}" srcOrd="0" destOrd="0" presId="urn:microsoft.com/office/officeart/2005/8/layout/orgChart1"/>
    <dgm:cxn modelId="{8A978889-3129-4262-A579-123E274CEC38}" type="presOf" srcId="{D7329EF1-07F8-4005-AE62-EAC2F38A0754}" destId="{B65AC824-25E8-455D-B1AC-2FD0E904FF64}" srcOrd="1" destOrd="0" presId="urn:microsoft.com/office/officeart/2005/8/layout/orgChart1"/>
    <dgm:cxn modelId="{893DBBBD-06EC-4021-B42A-0557D6AD8DAA}" srcId="{608A1EC2-01AF-4247-A15B-978D125804F9}" destId="{D7329EF1-07F8-4005-AE62-EAC2F38A0754}" srcOrd="1" destOrd="0" parTransId="{A4AAF88C-2F9E-4D8B-8972-305B152AE0D7}" sibTransId="{5696FE6E-187F-439A-8990-078E720F3D2A}"/>
    <dgm:cxn modelId="{38E31C0F-5319-4D84-B9EC-7EF743D6089A}" srcId="{608A1EC2-01AF-4247-A15B-978D125804F9}" destId="{F11842CF-EC60-488E-9D4F-0DFED0CB0380}" srcOrd="0" destOrd="0" parTransId="{5263E22A-86A7-4D05-BF79-78924EC4E0A3}" sibTransId="{378126A9-9473-46E7-B496-C7F79200FC74}"/>
    <dgm:cxn modelId="{181D2DF6-7B40-4186-B546-97E29DDBA0FE}" type="presOf" srcId="{A4AAF88C-2F9E-4D8B-8972-305B152AE0D7}" destId="{7F3FFE69-D75F-44A3-893C-E8756AA89EAC}" srcOrd="0" destOrd="0" presId="urn:microsoft.com/office/officeart/2005/8/layout/orgChart1"/>
    <dgm:cxn modelId="{8828937F-56CA-4EF8-ADB7-BBD585BCDBE2}" type="presOf" srcId="{608A1EC2-01AF-4247-A15B-978D125804F9}" destId="{3FACA039-696D-4C69-9B35-11AADEC858A2}" srcOrd="0" destOrd="0" presId="urn:microsoft.com/office/officeart/2005/8/layout/orgChart1"/>
    <dgm:cxn modelId="{3F5A916D-E7C8-4AFE-86F4-5D531571078C}" type="presOf" srcId="{F11842CF-EC60-488E-9D4F-0DFED0CB0380}" destId="{7AC48386-9656-4EC6-8821-0F7E07CC2F1A}" srcOrd="1" destOrd="0" presId="urn:microsoft.com/office/officeart/2005/8/layout/orgChart1"/>
    <dgm:cxn modelId="{E87269C0-E4B4-4719-B670-CD73DA73F0F3}" type="presOf" srcId="{7C7AC4B4-D3B9-4CC2-B87A-839316F25AF2}" destId="{7740B1A0-9157-4545-97EB-368FEB272624}" srcOrd="1" destOrd="0" presId="urn:microsoft.com/office/officeart/2005/8/layout/orgChart1"/>
    <dgm:cxn modelId="{06FB3745-CBA0-4512-BC45-FB6F971A9545}" type="presOf" srcId="{D7329EF1-07F8-4005-AE62-EAC2F38A0754}" destId="{1A61650A-88F6-4148-943F-62A660FF946A}" srcOrd="0" destOrd="0" presId="urn:microsoft.com/office/officeart/2005/8/layout/orgChart1"/>
    <dgm:cxn modelId="{E8896442-C63B-4180-8A7A-54BBB065C814}" type="presOf" srcId="{B7609963-D7B9-4B17-AF9E-F6B62543970C}" destId="{59A91F38-2289-4DEA-8B70-9AC77A7B4494}" srcOrd="1" destOrd="0" presId="urn:microsoft.com/office/officeart/2005/8/layout/orgChart1"/>
    <dgm:cxn modelId="{A85D2821-C08F-4ADE-A6D1-E343CC70CCE9}" srcId="{608A1EC2-01AF-4247-A15B-978D125804F9}" destId="{7C7AC4B4-D3B9-4CC2-B87A-839316F25AF2}" srcOrd="2" destOrd="0" parTransId="{9B8098CB-6BB8-4AC2-B11B-D5E6DFCC87EB}" sibTransId="{677C916D-FD1F-4DD9-9D02-79DEB8374ECC}"/>
    <dgm:cxn modelId="{B20491A4-F992-4CF6-8508-234786BB4B36}" type="presParOf" srcId="{FA41F8B3-D593-47C9-A931-F79544E76C04}" destId="{1876C163-5C32-42B3-8D5D-16E15B8DBB2B}" srcOrd="0" destOrd="0" presId="urn:microsoft.com/office/officeart/2005/8/layout/orgChart1"/>
    <dgm:cxn modelId="{FB32256C-170D-42FA-8F04-C9A4654D8082}" type="presParOf" srcId="{1876C163-5C32-42B3-8D5D-16E15B8DBB2B}" destId="{A929C0FD-7584-4926-BCB9-FE67EB0E1C1C}" srcOrd="0" destOrd="0" presId="urn:microsoft.com/office/officeart/2005/8/layout/orgChart1"/>
    <dgm:cxn modelId="{7206C392-0BF5-422F-AAFF-BF9A5CE52092}" type="presParOf" srcId="{A929C0FD-7584-4926-BCB9-FE67EB0E1C1C}" destId="{3FACA039-696D-4C69-9B35-11AADEC858A2}" srcOrd="0" destOrd="0" presId="urn:microsoft.com/office/officeart/2005/8/layout/orgChart1"/>
    <dgm:cxn modelId="{060EB6C9-A00B-46C4-8EDB-BFD3EE11EE71}" type="presParOf" srcId="{A929C0FD-7584-4926-BCB9-FE67EB0E1C1C}" destId="{0CEBC24F-1328-4FAC-B379-2BCA120E4D72}" srcOrd="1" destOrd="0" presId="urn:microsoft.com/office/officeart/2005/8/layout/orgChart1"/>
    <dgm:cxn modelId="{08D8FC81-BFF9-4CAA-AD0B-544464338CFC}" type="presParOf" srcId="{1876C163-5C32-42B3-8D5D-16E15B8DBB2B}" destId="{874CA8BE-F061-48CF-B676-467D315F616D}" srcOrd="1" destOrd="0" presId="urn:microsoft.com/office/officeart/2005/8/layout/orgChart1"/>
    <dgm:cxn modelId="{ED292DCF-93FD-48D0-955E-CA9923C904E6}" type="presParOf" srcId="{874CA8BE-F061-48CF-B676-467D315F616D}" destId="{6F556916-3134-4938-BB1B-C7ACC88A39E8}" srcOrd="0" destOrd="0" presId="urn:microsoft.com/office/officeart/2005/8/layout/orgChart1"/>
    <dgm:cxn modelId="{4D301827-1390-4C87-B9B5-38749FE28095}" type="presParOf" srcId="{874CA8BE-F061-48CF-B676-467D315F616D}" destId="{26FE4D88-8094-40F2-A9A5-C1E40706E701}" srcOrd="1" destOrd="0" presId="urn:microsoft.com/office/officeart/2005/8/layout/orgChart1"/>
    <dgm:cxn modelId="{06BF0E8B-F5F1-4D10-BFBE-35C2F71F13FE}" type="presParOf" srcId="{26FE4D88-8094-40F2-A9A5-C1E40706E701}" destId="{88EEB339-45F0-44D3-9877-0C78F0C47C89}" srcOrd="0" destOrd="0" presId="urn:microsoft.com/office/officeart/2005/8/layout/orgChart1"/>
    <dgm:cxn modelId="{AF0BE6C4-0453-4B0F-A14A-CC7C554B997B}" type="presParOf" srcId="{88EEB339-45F0-44D3-9877-0C78F0C47C89}" destId="{228FE6FC-7259-4B67-82C5-9C0076AD3ACA}" srcOrd="0" destOrd="0" presId="urn:microsoft.com/office/officeart/2005/8/layout/orgChart1"/>
    <dgm:cxn modelId="{3BA6F7FC-2635-4A15-A1DE-EC88578C2C64}" type="presParOf" srcId="{88EEB339-45F0-44D3-9877-0C78F0C47C89}" destId="{7AC48386-9656-4EC6-8821-0F7E07CC2F1A}" srcOrd="1" destOrd="0" presId="urn:microsoft.com/office/officeart/2005/8/layout/orgChart1"/>
    <dgm:cxn modelId="{2BD56B5E-7E12-4A45-A3BC-8439C994729F}" type="presParOf" srcId="{26FE4D88-8094-40F2-A9A5-C1E40706E701}" destId="{BB0E37DB-4683-4DD3-8E46-BC42C2FA3E6B}" srcOrd="1" destOrd="0" presId="urn:microsoft.com/office/officeart/2005/8/layout/orgChart1"/>
    <dgm:cxn modelId="{901DFC92-ACC9-4286-AAFD-93184CEA2935}" type="presParOf" srcId="{26FE4D88-8094-40F2-A9A5-C1E40706E701}" destId="{8385983F-E726-4C0E-92A4-E4221A5E0E05}" srcOrd="2" destOrd="0" presId="urn:microsoft.com/office/officeart/2005/8/layout/orgChart1"/>
    <dgm:cxn modelId="{F3A2694C-A0AC-40E7-9644-B2FD45038A2C}" type="presParOf" srcId="{874CA8BE-F061-48CF-B676-467D315F616D}" destId="{7F3FFE69-D75F-44A3-893C-E8756AA89EAC}" srcOrd="2" destOrd="0" presId="urn:microsoft.com/office/officeart/2005/8/layout/orgChart1"/>
    <dgm:cxn modelId="{C0F62EAD-372B-4AFD-B1E1-2D1CA6778B8C}" type="presParOf" srcId="{874CA8BE-F061-48CF-B676-467D315F616D}" destId="{C86DEECA-D9D1-4A3C-B23D-7A1431CBDA95}" srcOrd="3" destOrd="0" presId="urn:microsoft.com/office/officeart/2005/8/layout/orgChart1"/>
    <dgm:cxn modelId="{6E85288F-9380-4D49-B668-550ED55CF98F}" type="presParOf" srcId="{C86DEECA-D9D1-4A3C-B23D-7A1431CBDA95}" destId="{D893DD97-D419-449F-AF14-3948C1DA2F02}" srcOrd="0" destOrd="0" presId="urn:microsoft.com/office/officeart/2005/8/layout/orgChart1"/>
    <dgm:cxn modelId="{DDF2E309-8E34-43CF-8775-5128EECF45BD}" type="presParOf" srcId="{D893DD97-D419-449F-AF14-3948C1DA2F02}" destId="{1A61650A-88F6-4148-943F-62A660FF946A}" srcOrd="0" destOrd="0" presId="urn:microsoft.com/office/officeart/2005/8/layout/orgChart1"/>
    <dgm:cxn modelId="{13726108-2456-46D5-A610-3C1AB5B0BF15}" type="presParOf" srcId="{D893DD97-D419-449F-AF14-3948C1DA2F02}" destId="{B65AC824-25E8-455D-B1AC-2FD0E904FF64}" srcOrd="1" destOrd="0" presId="urn:microsoft.com/office/officeart/2005/8/layout/orgChart1"/>
    <dgm:cxn modelId="{B8F147D2-9A01-42B7-972B-C1259E4B0333}" type="presParOf" srcId="{C86DEECA-D9D1-4A3C-B23D-7A1431CBDA95}" destId="{92142DBB-3F4F-4452-A8C5-D7BEF4D5E30F}" srcOrd="1" destOrd="0" presId="urn:microsoft.com/office/officeart/2005/8/layout/orgChart1"/>
    <dgm:cxn modelId="{9E47EEC5-541E-4266-9E18-5553C0AF03FC}" type="presParOf" srcId="{C86DEECA-D9D1-4A3C-B23D-7A1431CBDA95}" destId="{6D12CE1A-6E96-4827-83BE-14E7E66F4B88}" srcOrd="2" destOrd="0" presId="urn:microsoft.com/office/officeart/2005/8/layout/orgChart1"/>
    <dgm:cxn modelId="{65E5B741-A926-4912-B377-40C00A4ACF3D}" type="presParOf" srcId="{874CA8BE-F061-48CF-B676-467D315F616D}" destId="{45E166D6-D565-4268-934A-48C967E831B3}" srcOrd="4" destOrd="0" presId="urn:microsoft.com/office/officeart/2005/8/layout/orgChart1"/>
    <dgm:cxn modelId="{AF8AB6D2-5342-4ACE-9474-1643FF5342DB}" type="presParOf" srcId="{874CA8BE-F061-48CF-B676-467D315F616D}" destId="{BB44F0E0-2C9E-423E-8069-D6DDA0A16A6A}" srcOrd="5" destOrd="0" presId="urn:microsoft.com/office/officeart/2005/8/layout/orgChart1"/>
    <dgm:cxn modelId="{34A0FAAC-0706-4099-96E0-CCFBA44C5CC7}" type="presParOf" srcId="{BB44F0E0-2C9E-423E-8069-D6DDA0A16A6A}" destId="{4C2462D0-B0F4-48F5-9E9B-BF819E6348E4}" srcOrd="0" destOrd="0" presId="urn:microsoft.com/office/officeart/2005/8/layout/orgChart1"/>
    <dgm:cxn modelId="{28879976-B362-4D55-873A-D7BF606F6917}" type="presParOf" srcId="{4C2462D0-B0F4-48F5-9E9B-BF819E6348E4}" destId="{84BDF9D7-71AF-478A-8992-78E523D21C63}" srcOrd="0" destOrd="0" presId="urn:microsoft.com/office/officeart/2005/8/layout/orgChart1"/>
    <dgm:cxn modelId="{9BE8E387-27A6-41C4-BBB9-F394996DAFB2}" type="presParOf" srcId="{4C2462D0-B0F4-48F5-9E9B-BF819E6348E4}" destId="{7740B1A0-9157-4545-97EB-368FEB272624}" srcOrd="1" destOrd="0" presId="urn:microsoft.com/office/officeart/2005/8/layout/orgChart1"/>
    <dgm:cxn modelId="{AE5000B2-8CAC-4C11-8FB2-A831E409CA54}" type="presParOf" srcId="{BB44F0E0-2C9E-423E-8069-D6DDA0A16A6A}" destId="{E49337F8-048F-41BA-814E-5E7B7259422C}" srcOrd="1" destOrd="0" presId="urn:microsoft.com/office/officeart/2005/8/layout/orgChart1"/>
    <dgm:cxn modelId="{6EDEA18C-EAC9-4761-910E-C3545E7D0352}" type="presParOf" srcId="{BB44F0E0-2C9E-423E-8069-D6DDA0A16A6A}" destId="{0294AAB7-9288-4089-8FFA-D23BA13CD04A}" srcOrd="2" destOrd="0" presId="urn:microsoft.com/office/officeart/2005/8/layout/orgChart1"/>
    <dgm:cxn modelId="{889FD5A0-AB7B-4985-9131-C08AC5F839CE}" type="presParOf" srcId="{874CA8BE-F061-48CF-B676-467D315F616D}" destId="{C79BA2E6-7BA1-4DF0-8AC0-F79C40B6D60B}" srcOrd="6" destOrd="0" presId="urn:microsoft.com/office/officeart/2005/8/layout/orgChart1"/>
    <dgm:cxn modelId="{FC989640-D2AB-4CF4-9AD7-B98A296A9635}" type="presParOf" srcId="{874CA8BE-F061-48CF-B676-467D315F616D}" destId="{A7AD03B0-C350-4F74-A7C1-A4B599120E2A}" srcOrd="7" destOrd="0" presId="urn:microsoft.com/office/officeart/2005/8/layout/orgChart1"/>
    <dgm:cxn modelId="{63D70F35-439E-4533-B5B9-695F092DAFD5}" type="presParOf" srcId="{A7AD03B0-C350-4F74-A7C1-A4B599120E2A}" destId="{F5AD575B-DF86-4CE6-BF88-31A3F51ED98D}" srcOrd="0" destOrd="0" presId="urn:microsoft.com/office/officeart/2005/8/layout/orgChart1"/>
    <dgm:cxn modelId="{91D670C2-15A4-4BF3-8CBE-F72461FC57A4}" type="presParOf" srcId="{F5AD575B-DF86-4CE6-BF88-31A3F51ED98D}" destId="{1A6408F8-093E-474D-AB6F-BF0938FAFF71}" srcOrd="0" destOrd="0" presId="urn:microsoft.com/office/officeart/2005/8/layout/orgChart1"/>
    <dgm:cxn modelId="{4BEE9DB3-C18C-468B-8FFF-C17AD1233C5C}" type="presParOf" srcId="{F5AD575B-DF86-4CE6-BF88-31A3F51ED98D}" destId="{59A91F38-2289-4DEA-8B70-9AC77A7B4494}" srcOrd="1" destOrd="0" presId="urn:microsoft.com/office/officeart/2005/8/layout/orgChart1"/>
    <dgm:cxn modelId="{65216AF4-210F-456C-95F3-EEBC30E1C01B}" type="presParOf" srcId="{A7AD03B0-C350-4F74-A7C1-A4B599120E2A}" destId="{28815BC9-DEE2-4810-8E2B-A64B9F3D23F8}" srcOrd="1" destOrd="0" presId="urn:microsoft.com/office/officeart/2005/8/layout/orgChart1"/>
    <dgm:cxn modelId="{1B95302C-0FF4-422D-B0CF-0512EE10A8EF}" type="presParOf" srcId="{A7AD03B0-C350-4F74-A7C1-A4B599120E2A}" destId="{183C01C3-D9D1-4768-998F-2EE78725298E}" srcOrd="2" destOrd="0" presId="urn:microsoft.com/office/officeart/2005/8/layout/orgChart1"/>
    <dgm:cxn modelId="{B69F9F9C-BF44-4479-82B5-CCBE4D1AAF5F}" type="presParOf" srcId="{1876C163-5C32-42B3-8D5D-16E15B8DBB2B}" destId="{49FCD0B9-9A27-499B-93DF-B7F4B70D4A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A2E6-7BA1-4DF0-8AC0-F79C40B6D60B}">
      <dsp:nvSpPr>
        <dsp:cNvPr id="0" name=""/>
        <dsp:cNvSpPr/>
      </dsp:nvSpPr>
      <dsp:spPr>
        <a:xfrm>
          <a:off x="3798786" y="1066803"/>
          <a:ext cx="2996400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2996400" y="328995"/>
              </a:lnTo>
              <a:lnTo>
                <a:pt x="2996400" y="528306"/>
              </a:lnTo>
            </a:path>
          </a:pathLst>
        </a:custGeom>
        <a:noFill/>
        <a:ln w="48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166D6-D565-4268-934A-48C967E831B3}">
      <dsp:nvSpPr>
        <dsp:cNvPr id="0" name=""/>
        <dsp:cNvSpPr/>
      </dsp:nvSpPr>
      <dsp:spPr>
        <a:xfrm>
          <a:off x="3798786" y="1066803"/>
          <a:ext cx="899518" cy="528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995"/>
              </a:lnTo>
              <a:lnTo>
                <a:pt x="899518" y="328995"/>
              </a:lnTo>
              <a:lnTo>
                <a:pt x="899518" y="528306"/>
              </a:lnTo>
            </a:path>
          </a:pathLst>
        </a:custGeom>
        <a:noFill/>
        <a:ln w="48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FFE69-D75F-44A3-893C-E8756AA89EAC}">
      <dsp:nvSpPr>
        <dsp:cNvPr id="0" name=""/>
        <dsp:cNvSpPr/>
      </dsp:nvSpPr>
      <dsp:spPr>
        <a:xfrm>
          <a:off x="2635409" y="1066803"/>
          <a:ext cx="1163377" cy="528306"/>
        </a:xfrm>
        <a:custGeom>
          <a:avLst/>
          <a:gdLst/>
          <a:ahLst/>
          <a:cxnLst/>
          <a:rect l="0" t="0" r="0" b="0"/>
          <a:pathLst>
            <a:path>
              <a:moveTo>
                <a:pt x="1163377" y="0"/>
              </a:moveTo>
              <a:lnTo>
                <a:pt x="1163377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48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56916-3134-4938-BB1B-C7ACC88A39E8}">
      <dsp:nvSpPr>
        <dsp:cNvPr id="0" name=""/>
        <dsp:cNvSpPr/>
      </dsp:nvSpPr>
      <dsp:spPr>
        <a:xfrm>
          <a:off x="762913" y="1066803"/>
          <a:ext cx="3035873" cy="528306"/>
        </a:xfrm>
        <a:custGeom>
          <a:avLst/>
          <a:gdLst/>
          <a:ahLst/>
          <a:cxnLst/>
          <a:rect l="0" t="0" r="0" b="0"/>
          <a:pathLst>
            <a:path>
              <a:moveTo>
                <a:pt x="3035873" y="0"/>
              </a:moveTo>
              <a:lnTo>
                <a:pt x="3035873" y="328995"/>
              </a:lnTo>
              <a:lnTo>
                <a:pt x="0" y="328995"/>
              </a:lnTo>
              <a:lnTo>
                <a:pt x="0" y="528306"/>
              </a:lnTo>
            </a:path>
          </a:pathLst>
        </a:custGeom>
        <a:noFill/>
        <a:ln w="48000" cap="flat" cmpd="thickThin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CA039-696D-4C69-9B35-11AADEC858A2}">
      <dsp:nvSpPr>
        <dsp:cNvPr id="0" name=""/>
        <dsp:cNvSpPr/>
      </dsp:nvSpPr>
      <dsp:spPr>
        <a:xfrm>
          <a:off x="2849687" y="378516"/>
          <a:ext cx="1898197" cy="688286"/>
        </a:xfrm>
        <a:prstGeom prst="rect">
          <a:avLst/>
        </a:prstGeom>
        <a:solidFill>
          <a:srgbClr val="FFC000"/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2849687" y="378516"/>
        <a:ext cx="1898197" cy="688286"/>
      </dsp:txXfrm>
    </dsp:sp>
    <dsp:sp modelId="{228FE6FC-7259-4B67-82C5-9C0076AD3ACA}">
      <dsp:nvSpPr>
        <dsp:cNvPr id="0" name=""/>
        <dsp:cNvSpPr/>
      </dsp:nvSpPr>
      <dsp:spPr>
        <a:xfrm>
          <a:off x="4213" y="1595109"/>
          <a:ext cx="1517400" cy="6146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HTML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4213" y="1595109"/>
        <a:ext cx="1517400" cy="614693"/>
      </dsp:txXfrm>
    </dsp:sp>
    <dsp:sp modelId="{1A61650A-88F6-4148-943F-62A660FF946A}">
      <dsp:nvSpPr>
        <dsp:cNvPr id="0" name=""/>
        <dsp:cNvSpPr/>
      </dsp:nvSpPr>
      <dsp:spPr>
        <a:xfrm>
          <a:off x="1920235" y="1595109"/>
          <a:ext cx="1430349" cy="6146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CSS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1920235" y="1595109"/>
        <a:ext cx="1430349" cy="614693"/>
      </dsp:txXfrm>
    </dsp:sp>
    <dsp:sp modelId="{84BDF9D7-71AF-478A-8992-78E523D21C63}">
      <dsp:nvSpPr>
        <dsp:cNvPr id="0" name=""/>
        <dsp:cNvSpPr/>
      </dsp:nvSpPr>
      <dsp:spPr>
        <a:xfrm>
          <a:off x="3749205" y="1595109"/>
          <a:ext cx="1898197" cy="6146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JavaScript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3749205" y="1595109"/>
        <a:ext cx="1898197" cy="614693"/>
      </dsp:txXfrm>
    </dsp:sp>
    <dsp:sp modelId="{1A6408F8-093E-474D-AB6F-BF0938FAFF71}">
      <dsp:nvSpPr>
        <dsp:cNvPr id="0" name=""/>
        <dsp:cNvSpPr/>
      </dsp:nvSpPr>
      <dsp:spPr>
        <a:xfrm>
          <a:off x="6046025" y="1595109"/>
          <a:ext cx="1498323" cy="61469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48000" cap="flat" cmpd="thickThin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85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en-US" sz="32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DOM</a:t>
          </a:r>
          <a:endParaRPr kumimoji="1" lang="bg-BG" sz="32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n-lt"/>
          </a:endParaRPr>
        </a:p>
      </dsp:txBody>
      <dsp:txXfrm>
        <a:off x="6046025" y="1595109"/>
        <a:ext cx="1498323" cy="614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F52B-4AE0-4B57-90C1-42E4F817839A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426FC-0D52-4B6A-8B91-477E8D65D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0"/>
            <a:ext cx="12190412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3355848"/>
            <a:ext cx="10768198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281" y="1828800"/>
            <a:ext cx="10768198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C150-A4F5-4CC7-8AC9-D1C2FA702AF0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" y="155448"/>
            <a:ext cx="3366428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238" y="1484808"/>
            <a:ext cx="8328778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" y="1728216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27" y="1170432"/>
            <a:ext cx="3364554" cy="201168"/>
          </a:xfrm>
        </p:spPr>
        <p:txBody>
          <a:bodyPr/>
          <a:lstStyle/>
          <a:p>
            <a:fld id="{934ADB0E-D0F3-4FB6-89C7-2C66D4671BAD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217" y="1170432"/>
            <a:ext cx="692415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7657" y="1170432"/>
            <a:ext cx="978358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10CD-9FAF-4497-8F91-7F71E028F591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7415" y="0"/>
            <a:ext cx="60952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8862431" y="0"/>
            <a:ext cx="3352365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1223" y="274640"/>
            <a:ext cx="253966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304801"/>
            <a:ext cx="8025355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CBF7-AB56-4521-8847-27703856B509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337" y="6377462"/>
            <a:ext cx="51145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3787A-A98E-4497-BCC9-19F3F2BA8927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522" y="152400"/>
            <a:ext cx="8025355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12190413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155448"/>
            <a:ext cx="8381285" cy="1252728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9B24-88F1-42C2-BE47-E03455A4AEB7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 userDrawn="1"/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>
          <a:xfrm>
            <a:off x="507934" y="1676403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sz="32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812694" y="2727029"/>
            <a:ext cx="10565025" cy="718145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algn="ctr">
              <a:lnSpc>
                <a:spcPts val="5600"/>
              </a:lnSpc>
              <a:defRPr sz="5400" cap="none" baseline="0">
                <a:solidFill>
                  <a:srgbClr val="FFC8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812694" y="3698080"/>
            <a:ext cx="10565025" cy="56912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4000" b="1" kern="1200" baseline="0" dirty="0">
                <a:solidFill>
                  <a:srgbClr val="F8DB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  <p:pic>
        <p:nvPicPr>
          <p:cNvPr id="4" name="Picture 3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3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0413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14" y="118872"/>
            <a:ext cx="10682865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23" y="1828800"/>
            <a:ext cx="1069505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A084-BC07-4873-BC4D-AB7FA511E85A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773936"/>
            <a:ext cx="5384099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773936"/>
            <a:ext cx="5384099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73F0-205E-4770-98D5-8F74F08D688C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98990"/>
            <a:ext cx="538621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449512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698990"/>
            <a:ext cx="5388332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449512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1122-9FF2-4D36-A834-6856F24BDC8E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EC92-5D45-41AB-93D1-79D46BE20C86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-slogan-33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46724" y="152400"/>
            <a:ext cx="3143689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D80-3610-4AFB-9A0D-15884E2ECEA1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55" y="152400"/>
            <a:ext cx="336455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314" y="1743133"/>
            <a:ext cx="7893160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55" y="1730018"/>
            <a:ext cx="3291412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B1B8-00EC-4CBC-891F-55C046F2B333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807154" y="0"/>
            <a:ext cx="60952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0413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2"/>
            <a:ext cx="12190412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152400"/>
            <a:ext cx="10971372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775192"/>
            <a:ext cx="10971372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476999"/>
            <a:ext cx="284443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D9148D6-78A3-493B-B41E-20A8A55231EC}" type="datetime1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339" y="6476999"/>
            <a:ext cx="734266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7771" y="6476999"/>
            <a:ext cx="978358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698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iliyan-iv-ivanov/" TargetMode="External"/><Relationship Id="rId2" Type="http://schemas.openxmlformats.org/officeDocument/2006/relationships/hyperlink" Target="https://www.facebook.com/stiliyan.iv.ivan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hyperlink" Target="http://jshint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12694" y="0"/>
            <a:ext cx="1076819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>
                <a:ea typeface="Adobe Fangsong Std R" pitchFamily="18" charset="-128"/>
              </a:rPr>
              <a:t>Frontend JavaScript</a:t>
            </a:r>
            <a:br>
              <a:rPr lang="en-US" sz="8000" dirty="0" smtClean="0">
                <a:ea typeface="Adobe Fangsong Std R" pitchFamily="18" charset="-128"/>
              </a:rPr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 </a:t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r>
              <a:rPr lang="en-US" sz="200" dirty="0" smtClean="0"/>
              <a:t/>
            </a:r>
            <a:br>
              <a:rPr lang="en-US" sz="200" dirty="0" smtClean="0"/>
            </a:b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521" y="5334000"/>
            <a:ext cx="11072958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Lector: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err="1" smtClean="0"/>
              <a:t>Ivanov</a:t>
            </a:r>
            <a:endParaRPr lang="en-US" dirty="0" smtClean="0"/>
          </a:p>
          <a:p>
            <a:r>
              <a:rPr lang="en-US" dirty="0" smtClean="0"/>
              <a:t>Skype: </a:t>
            </a:r>
            <a:r>
              <a:rPr lang="en-US" dirty="0" err="1" smtClean="0"/>
              <a:t>stiliyan.iv.ivanov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err="1" smtClean="0"/>
              <a:t>stiliyan.ivanov</a:t>
            </a:r>
            <a:r>
              <a:rPr lang="en-US" dirty="0" smtClean="0"/>
              <a:t> [at] pragmatic.bg</a:t>
            </a:r>
          </a:p>
          <a:p>
            <a:r>
              <a:rPr lang="en-US" dirty="0" err="1" smtClean="0"/>
              <a:t>Facebook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C000"/>
                </a:solidFill>
                <a:hlinkClick r:id="rId2"/>
              </a:rPr>
              <a:t>https://www.facebook.com/stiliyan.iv.ivanov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LinkedIn: </a:t>
            </a:r>
            <a:r>
              <a:rPr lang="en-US" dirty="0" smtClean="0">
                <a:hlinkClick r:id="rId3"/>
              </a:rPr>
              <a:t>https://www.linkedin.com/in/stiliyan-iv-ivanov/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Copyright © Pragmatic LLC 2013 – 201</a:t>
            </a:r>
            <a:r>
              <a:rPr lang="bg-BG" dirty="0" smtClean="0"/>
              <a:t>9</a:t>
            </a:r>
            <a:endParaRPr lang="en-US" dirty="0" smtClean="0"/>
          </a:p>
        </p:txBody>
      </p:sp>
      <p:pic>
        <p:nvPicPr>
          <p:cNvPr id="7" name="Picture 6" descr="logo-slogan-3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0437" y="3505201"/>
            <a:ext cx="3384330" cy="11896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009487" y="5181600"/>
            <a:ext cx="5180926" cy="609600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www.pragmatic.bg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060" y="1695271"/>
            <a:ext cx="10004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+mj-lt"/>
              </a:rPr>
              <a:t>Introduction to JavaScript</a:t>
            </a:r>
            <a:endParaRPr lang="bg-BG" sz="7200" dirty="0">
              <a:solidFill>
                <a:srgbClr val="FFC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JavaScript Do?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Can read and write HTML elements and modify the DOM tree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access / modify browser cookies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detect the user’s browser and 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Can handle exceptions</a:t>
            </a:r>
          </a:p>
          <a:p>
            <a:pPr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702" y="3429000"/>
            <a:ext cx="4665233" cy="30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vs. Dynamic Languages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/ C# / Java vs. JS / PHP / 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vs. Dynamic Languages</a:t>
            </a:r>
            <a:endParaRPr lang="bg-BG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5141913" cy="495300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Static Languages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Explicit type </a:t>
            </a:r>
            <a:r>
              <a:rPr lang="en-US" sz="3200" dirty="0" smtClean="0"/>
              <a:t>declaration</a:t>
            </a:r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200" dirty="0" smtClean="0"/>
              <a:t>Strongly/Weakly typed</a:t>
            </a: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Type checking occurs at compile-time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Statically-typed languages: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C, C++, C#, Java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006" y="2811959"/>
            <a:ext cx="4149243" cy="76944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= </a:t>
            </a: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"Ivan";</a:t>
            </a:r>
            <a:endParaRPr lang="en-US" sz="2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int age = 25;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862810" y="1600200"/>
            <a:ext cx="5678401" cy="495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Dynamic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Languages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Implicit type </a:t>
            </a:r>
            <a:r>
              <a:rPr lang="en-US" sz="3200" dirty="0" smtClean="0"/>
              <a:t>declaration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3200" smtClean="0"/>
              <a:t>Strongly/Weakly </a:t>
            </a:r>
            <a:r>
              <a:rPr lang="en-US" sz="3200" dirty="0"/>
              <a:t>typed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Type checking occurs at</a:t>
            </a:r>
            <a:br>
              <a:rPr lang="en-US" sz="3200" dirty="0"/>
            </a:br>
            <a:r>
              <a:rPr lang="en-US" sz="3200" dirty="0"/>
              <a:t>run-time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Dynamic languages: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JavaScript, PHP, Python, Ruby</a:t>
            </a:r>
            <a:endParaRPr lang="bg-BG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59610" y="2811959"/>
            <a:ext cx="4230601" cy="769441"/>
          </a:xfrm>
          <a:prstGeom prst="rect">
            <a:avLst/>
          </a:prstGeom>
          <a:solidFill>
            <a:schemeClr val="bg1">
              <a:alpha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name = "Pesho</a:t>
            </a:r>
            <a:r>
              <a:rPr lang="en-US" sz="22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  <a:endParaRPr lang="en-US" sz="22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let age = 25;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8000"/>
              </a:lnSpc>
            </a:pPr>
            <a:r>
              <a:rPr lang="en-US" dirty="0" smtClean="0"/>
              <a:t>Originally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converts </a:t>
            </a:r>
            <a:r>
              <a:rPr lang="en-US" dirty="0"/>
              <a:t>a high level language code (like </a:t>
            </a:r>
            <a:r>
              <a:rPr lang="en-US" dirty="0" smtClean="0"/>
              <a:t>C/C++) </a:t>
            </a:r>
            <a:r>
              <a:rPr lang="en-US" dirty="0"/>
              <a:t>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machine code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Machine code is executed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CPU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VM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Most errors are found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 time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before execution</a:t>
            </a:r>
          </a:p>
          <a:p>
            <a:pPr lvl="1">
              <a:lnSpc>
                <a:spcPct val="108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C++</a:t>
            </a:r>
            <a:r>
              <a:rPr lang="en-US" dirty="0"/>
              <a:t> use compilers to produce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native code </a:t>
            </a:r>
            <a:r>
              <a:rPr lang="en-US" dirty="0"/>
              <a:t>for the CPU</a:t>
            </a:r>
          </a:p>
          <a:p>
            <a:pPr lvl="1">
              <a:lnSpc>
                <a:spcPct val="108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 use compilers to produce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intermediate code </a:t>
            </a:r>
            <a:r>
              <a:rPr lang="en-US" dirty="0"/>
              <a:t>for VM</a:t>
            </a:r>
          </a:p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8000"/>
              </a:lnSpc>
            </a:pPr>
            <a:r>
              <a:rPr lang="en-US" dirty="0" smtClean="0"/>
              <a:t>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interpreter</a:t>
            </a:r>
            <a:r>
              <a:rPr lang="en-US" dirty="0" smtClean="0"/>
              <a:t> executes a script code line by line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Code is analyzed 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run-time</a:t>
            </a:r>
            <a:r>
              <a:rPr lang="en-US" dirty="0" smtClean="0"/>
              <a:t> (no compilation)</a:t>
            </a:r>
          </a:p>
          <a:p>
            <a:pPr lvl="1">
              <a:lnSpc>
                <a:spcPct val="108000"/>
              </a:lnSpc>
            </a:pPr>
            <a:r>
              <a:rPr lang="en-US" dirty="0" smtClean="0"/>
              <a:t>Errors are found 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run-time</a:t>
            </a:r>
            <a:r>
              <a:rPr lang="en-US" dirty="0" smtClean="0"/>
              <a:t>, during the code execution</a:t>
            </a:r>
          </a:p>
          <a:p>
            <a:pPr lvl="1">
              <a:lnSpc>
                <a:spcPct val="108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Ruby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use interpreters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JIT</a:t>
            </a:r>
            <a:r>
              <a:rPr lang="en-US" dirty="0" smtClean="0"/>
              <a:t> (just-in time compilers) compile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native code </a:t>
            </a:r>
            <a:r>
              <a:rPr lang="en-US" dirty="0" smtClean="0"/>
              <a:t>at runtime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JIT occurs during the execution, on demand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Available for Java, JavaScript and other languages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(VM)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Virtual machine (VM)</a:t>
            </a:r>
            <a:r>
              <a:rPr lang="en-US" dirty="0"/>
              <a:t> is</a:t>
            </a:r>
            <a:endParaRPr lang="en-US" b="1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virtual computer </a:t>
            </a:r>
            <a:r>
              <a:rPr lang="en-US" dirty="0"/>
              <a:t>(computer inside the computer)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an intermediate code for a virtual CPU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VM-based languages: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JVM</a:t>
            </a:r>
            <a:r>
              <a:rPr lang="en-US" dirty="0"/>
              <a:t> (Java Virtual Machine) for Java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CLR</a:t>
            </a:r>
            <a:r>
              <a:rPr lang="en-US" dirty="0"/>
              <a:t> (Common language Runtime) for C# / .NET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434A5A"/>
                </a:solidFill>
              </a:rPr>
              <a:t>HHVM </a:t>
            </a:r>
            <a:r>
              <a:rPr lang="en-US" dirty="0"/>
              <a:t>for </a:t>
            </a:r>
            <a:r>
              <a:rPr lang="en-US" dirty="0" smtClean="0"/>
              <a:t>PHP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434A5A"/>
                </a:solidFill>
              </a:rPr>
              <a:t>V8</a:t>
            </a:r>
            <a:r>
              <a:rPr lang="en-US" dirty="0" smtClean="0"/>
              <a:t> JavaScript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vs. Interpreter vs. Virtual Machine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Compiled languages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faster </a:t>
            </a:r>
            <a:r>
              <a:rPr lang="en-US" sz="3600" dirty="0"/>
              <a:t>than interpreted languages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C, C++, </a:t>
            </a:r>
            <a:r>
              <a:rPr lang="en-US" dirty="0" smtClean="0"/>
              <a:t>Rust, Go </a:t>
            </a:r>
            <a:r>
              <a:rPr lang="en-US" dirty="0"/>
              <a:t>and Swift are very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fast</a:t>
            </a:r>
          </a:p>
          <a:p>
            <a:pPr lvl="2">
              <a:lnSpc>
                <a:spcPct val="110000"/>
              </a:lnSpc>
            </a:pPr>
            <a:r>
              <a:rPr lang="en-US" sz="3200" dirty="0">
                <a:sym typeface="Wingdings" panose="05000000000000000000" pitchFamily="2" charset="2"/>
              </a:rPr>
              <a:t>Compiled to native code for CPU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C# and Java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slower</a:t>
            </a:r>
          </a:p>
          <a:p>
            <a:pPr lvl="2">
              <a:lnSpc>
                <a:spcPct val="110000"/>
              </a:lnSpc>
            </a:pPr>
            <a:r>
              <a:rPr lang="en-US" sz="3200" dirty="0">
                <a:sym typeface="Wingdings" panose="05000000000000000000" pitchFamily="2" charset="2"/>
              </a:rPr>
              <a:t>Compiled to intermediate code for VM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JS, Python, Ruby, PHP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even slower</a:t>
            </a:r>
          </a:p>
          <a:p>
            <a:pPr lvl="2">
              <a:lnSpc>
                <a:spcPct val="110000"/>
              </a:lnSpc>
            </a:pPr>
            <a:r>
              <a:rPr lang="en-US" sz="3200" dirty="0">
                <a:sym typeface="Wingdings" panose="05000000000000000000" pitchFamily="2" charset="2"/>
              </a:rPr>
              <a:t>Interpreted / JIT-compiled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 a = 'JS </a:t>
            </a:r>
            <a:r>
              <a:rPr lang="en-US" dirty="0" err="1" smtClean="0"/>
              <a:t>FrontEnd</a:t>
            </a:r>
            <a:r>
              <a:rPr lang="en-US" dirty="0" smtClean="0"/>
              <a:t>';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97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The JavaScript syntax is similar to </a:t>
            </a:r>
            <a:r>
              <a:rPr lang="en-US" dirty="0" smtClean="0"/>
              <a:t>C/C++C</a:t>
            </a:r>
            <a:r>
              <a:rPr lang="en-US" dirty="0"/>
              <a:t>#, Java and PHP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Operators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, …)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Variables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Conditional statements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Loops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Functions (with parameters and return value)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Arrays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arr[5]</a:t>
            </a:r>
            <a:r>
              <a:rPr lang="en-US" dirty="0"/>
              <a:t>) and associative arrays </a:t>
            </a:r>
            <a:r>
              <a:rPr lang="en-US" noProof="1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arr['maria']</a:t>
            </a:r>
            <a:r>
              <a:rPr lang="en-US" noProof="1"/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Objects and classes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variables, operators, expressions, statements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03294" y="2649213"/>
            <a:ext cx="5830112" cy="314198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  <a:endParaRPr lang="it-IT" sz="3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 =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12;</a:t>
            </a:r>
            <a:endParaRPr lang="it-IT" sz="3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 =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15;</a:t>
            </a:r>
            <a:endParaRPr lang="it-IT" sz="34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sum =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it-IT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34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it-IT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console.log(sum);</a:t>
            </a:r>
          </a:p>
        </p:txBody>
      </p:sp>
    </p:spTree>
    <p:extLst>
      <p:ext uri="{BB962C8B-B14F-4D97-AF65-F5344CB8AC3E}">
        <p14:creationId xmlns:p14="http://schemas.microsoft.com/office/powerpoint/2010/main" val="33785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 smtClean="0"/>
              <a:t>Dynamic HTML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 smtClean="0"/>
              <a:t>Compilers</a:t>
            </a:r>
            <a:r>
              <a:rPr lang="en-US" sz="3600" dirty="0"/>
              <a:t>, Interpreters, VMs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 smtClean="0"/>
              <a:t>JavaScript </a:t>
            </a:r>
            <a:r>
              <a:rPr lang="en-US" sz="3600" dirty="0"/>
              <a:t>Syntax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Mixing HTML and </a:t>
            </a:r>
            <a:r>
              <a:rPr lang="en-US" sz="3600" dirty="0" smtClean="0"/>
              <a:t>JavaScript</a:t>
            </a:r>
            <a:endParaRPr lang="en-US" sz="36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Data </a:t>
            </a:r>
            <a:r>
              <a:rPr lang="en-US" sz="3600" dirty="0" smtClean="0"/>
              <a:t>Types</a:t>
            </a:r>
            <a:endParaRPr lang="en-US" sz="36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Variables and Scope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600" dirty="0"/>
              <a:t>Using the </a:t>
            </a:r>
            <a:r>
              <a:rPr lang="en-US" sz="3600" dirty="0" smtClean="0"/>
              <a:t>Console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Guide and Linters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Airbnb JavaScript Style Guide()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ESLint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JSHint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06" y="3352800"/>
            <a:ext cx="3747658" cy="29981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06" y="1524000"/>
            <a:ext cx="4711700" cy="269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8" y="4660504"/>
            <a:ext cx="3047748" cy="13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Mix HTML and JavaScript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JS Code from HTML </a:t>
            </a:r>
            <a:r>
              <a:rPr lang="en-US" dirty="0" smtClean="0"/>
              <a:t>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HTML + JavaScript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59500" y="1524000"/>
            <a:ext cx="10492712" cy="529642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bg-BG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&lt;h1&gt;JavaScript in the HTML page&lt;</a:t>
            </a:r>
            <a:r>
              <a:rPr lang="bg-BG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it-IT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</a:t>
            </a:r>
            <a:endParaRPr lang="it-IT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(let </a:t>
            </a:r>
            <a:r>
              <a:rPr lang="it-IT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 i &lt; 10</a:t>
            </a: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it-IT" sz="30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++i) </a:t>
            </a: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document.write(`&lt;p&gt;${i}&lt;/p&gt;`);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972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Numbers with HTML Form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7372" y="1544266"/>
            <a:ext cx="10797512" cy="261876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num1: &lt;input type="text" name="num1" /&gt; 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num2: &lt;input type="text" name="num2" /&gt; 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sum: &lt;input type="text" name="sum" /&gt; 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type="button" value="Sum" onclick="calcSum()"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  <a:endParaRPr lang="it-IT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7372" y="4163033"/>
            <a:ext cx="10797512" cy="261876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calcSum()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num1 = document.getElementsByName('num1')[0].value;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num2 = document.getElementsByName('num2')[0].value;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sum = Number(num1) + Number(num2);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document.getElementsByName('sum')[0].value = sum;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0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JavaScript File from HTML Document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8662" y="2131033"/>
            <a:ext cx="5204750" cy="445003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&lt;script src="numbers.js"&gt;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type="submit"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onclick="printRandNum()" /&gt;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8662" y="1600200"/>
            <a:ext cx="5204750" cy="54936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random-nums.html</a:t>
            </a:r>
            <a:endParaRPr lang="en-US" sz="25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7462" y="2133330"/>
            <a:ext cx="5433350" cy="252643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printRandNum()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num = Math.round(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Math.random() * 100);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document.body.innerHTML +=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`&lt;div&gt;${num}&lt;/div&gt;`;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47462" y="1600200"/>
            <a:ext cx="5433350" cy="54936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5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numbers.js</a:t>
            </a:r>
            <a:endParaRPr lang="en-US" sz="25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0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in JS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Numbers, Strings, Booleans, Objects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JavaScript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in JS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floating-point</a:t>
            </a:r>
            <a:r>
              <a:rPr lang="en-US" dirty="0"/>
              <a:t> (64-bit double-precision)</a:t>
            </a:r>
          </a:p>
          <a:p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88894" y="2426328"/>
            <a:ext cx="10492712" cy="4126872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 = </a:t>
            </a:r>
            <a:r>
              <a:rPr lang="it-IT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7;</a:t>
            </a:r>
            <a:endParaRPr lang="it-IT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console.log(typeof(n) + ' ' + n);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8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bin = 0b10000001;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console.log(typeof(bin) + ' ' + bin);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129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x = Number.parseInt("2.99");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 + ' ' + x);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2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y = Number("2.99");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console.log(typeof(y) + ' ' + y);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2.99</a:t>
            </a:r>
          </a:p>
        </p:txBody>
      </p:sp>
    </p:spTree>
    <p:extLst>
      <p:ext uri="{BB962C8B-B14F-4D97-AF65-F5344CB8AC3E}">
        <p14:creationId xmlns:p14="http://schemas.microsoft.com/office/powerpoint/2010/main" val="29054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Numbers in JavaScript are Floating-Point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5300" y="1515411"/>
            <a:ext cx="10921112" cy="534258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a = 3, b = 4 / a;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console.log(`a=${a} b=${b}`);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a=3 b=1.3333333333333333 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/ 0);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* Infinity);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Infinity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/ 0);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bigNum = 10000000000000000;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console.log(bigNum + 1);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 = 0.01, sum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i=0; i&lt;100;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num;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console.log(sum); // 1.0000000000000007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8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JavaScript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Strings</a:t>
            </a:r>
            <a:r>
              <a:rPr lang="bg-BG" dirty="0"/>
              <a:t> </a:t>
            </a:r>
            <a:r>
              <a:rPr lang="en-US" dirty="0"/>
              <a:t>in JS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/>
              <a:t> sequences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characters </a:t>
            </a:r>
          </a:p>
          <a:p>
            <a:pPr marL="118872" indent="0"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88894" y="2301729"/>
            <a:ext cx="10797512" cy="440387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'x';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console.log(typeof(ch) + ' ' + ch);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x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str = 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console.log(typeof(str) + ' ' + str);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hello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</a:t>
            </a: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Beware: no error, but 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str</a:t>
            </a: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stays unchanged!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console.log(str); // hello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console.log(str[10]); // undefined</a:t>
            </a:r>
            <a:endParaRPr lang="bg-BG" sz="28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JavaScript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objects hold key-value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88894" y="2362200"/>
            <a:ext cx="10797512" cy="437309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point = {x: 5, y: -2};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console.log(point); // Object {x: 5, y: -2}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console.log(typeof(point)); // object</a:t>
            </a:r>
            <a:endParaRPr lang="it-IT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 = {name:"my room", width: 4.5, height: 3.5};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rect.name = "old room";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rect.color = "red";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console.log(rect); //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Object {name: "old room", width: 4.5, height: 3.5, color: "red"}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rect = undefined; // "rect" now has no value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console.log(rect); // undefined</a:t>
            </a:r>
            <a:endParaRPr lang="bg-BG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6" y="152400"/>
            <a:ext cx="8381285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HTML </a:t>
            </a:r>
            <a:br>
              <a:rPr lang="en-US" dirty="0" smtClean="0"/>
            </a:br>
            <a:r>
              <a:rPr lang="en-US" sz="2700" dirty="0" smtClean="0"/>
              <a:t>Dynamic Behavior at the Client Side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 descr="http://www.adobe.com/devnet/education/articles/technologies_elearning/dhtml_exampl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92" y="1684850"/>
            <a:ext cx="4587014" cy="456274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dhtml-menu.com/dhtml/apdhtml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06" y="1676400"/>
            <a:ext cx="4571194" cy="4571194"/>
          </a:xfrm>
          <a:prstGeom prst="roundRect">
            <a:avLst>
              <a:gd name="adj" fmla="val 3995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Type Conversion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converts between types </a:t>
            </a:r>
            <a:r>
              <a:rPr lang="en-US" dirty="0" smtClean="0"/>
              <a:t>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2428799"/>
            <a:ext cx="5125289" cy="229560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ch = 'x';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console.log(typeof(ch));</a:t>
            </a:r>
            <a:endParaRPr lang="bg-BG" sz="27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ch++;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now </a:t>
            </a:r>
            <a:r>
              <a:rPr lang="en-US" sz="27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endParaRPr lang="en-US" sz="27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console.log(typeof(ch));</a:t>
            </a:r>
            <a:endParaRPr lang="bg-BG" sz="27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console.log(ch);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  <a:endParaRPr lang="bg-BG" sz="27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46812" y="2428799"/>
            <a:ext cx="5257800" cy="229560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num = 0xFF;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console.log(typeof(num));</a:t>
            </a:r>
            <a:endParaRPr lang="bg-BG" sz="27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+ "x";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console.log(typeof(num));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console.log(num);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255x</a:t>
            </a:r>
            <a:endParaRPr lang="bg-BG" sz="27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4749297"/>
            <a:ext cx="5125289" cy="188010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 = "1" * 1;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number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b = Boolean(n);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console.log(typeof(b));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console.log(b);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bg-BG" sz="27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46812" y="4749297"/>
            <a:ext cx="5257800" cy="1880103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 = [1];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console.log(typeof(n));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n++;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now 2 (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console.log(typeof(n));</a:t>
            </a:r>
          </a:p>
        </p:txBody>
      </p:sp>
    </p:spTree>
    <p:extLst>
      <p:ext uri="{BB962C8B-B14F-4D97-AF65-F5344CB8AC3E}">
        <p14:creationId xmlns:p14="http://schemas.microsoft.com/office/powerpoint/2010/main" val="9501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 and Scope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let</a:t>
            </a:r>
            <a:r>
              <a:rPr lang="en-US" dirty="0"/>
              <a:t> vs. </a:t>
            </a:r>
            <a:r>
              <a:rPr lang="en-US" noProof="1" smtClean="0">
                <a:latin typeface="Consolas" panose="020B0609020204030204" pitchFamily="49" charset="0"/>
              </a:rPr>
              <a:t>var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2756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Variables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JS have no type, values have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36694" y="2497796"/>
            <a:ext cx="10921112" cy="14646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x = 5; console.log(typeof(x));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'str'; console.log(typeof(x));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now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{x:5,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y:7}; console.log(typeof(x)); //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now </a:t>
            </a: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</a:t>
            </a:r>
            <a:endParaRPr lang="bg-BG" sz="27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6694" y="4114800"/>
            <a:ext cx="10921112" cy="63360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 = 5, str = "hello"; // Assigning variables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6694" y="4936196"/>
            <a:ext cx="10921112" cy="14646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Group declaration + assignment (destructuring)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[name, x, y] = ["point", 5, 7]; 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console.log(`${name}(${x}, ${y})`); // point(5, 7)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7771" y="6476999"/>
            <a:ext cx="97835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1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Variables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cannot access undefined variables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Once defined, variables cannot be deleted!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2203" y="2439961"/>
            <a:ext cx="10580194" cy="114143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Uncaught ReferenceError: x is not defined(…)</a:t>
            </a:r>
            <a:endParaRPr lang="bg-BG" sz="30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3812" y="4183631"/>
            <a:ext cx="10580194" cy="206476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x =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undefined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variable </a:t>
            </a:r>
            <a:r>
              <a:rPr lang="en-US" sz="30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30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exists, but has no value defined</a:t>
            </a:r>
            <a:endParaRPr lang="bg-BG" sz="3000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Scope: let vs. </a:t>
            </a:r>
            <a:r>
              <a:rPr lang="en-US" noProof="1"/>
              <a:t>var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has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scope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has "function scope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3568" y="4334543"/>
            <a:ext cx="5136044" cy="221865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 test() {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console.log(x);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// Ref. error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let x = 5;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test();</a:t>
            </a:r>
            <a:endParaRPr lang="bg-BG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3568" y="2391562"/>
            <a:ext cx="5136044" cy="141843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x=1; x&lt;=5; x++)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console.log(x); //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1 … 5</a:t>
            </a:r>
            <a:endParaRPr lang="en-US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</a:t>
            </a:r>
            <a:r>
              <a:rPr lang="en-US" sz="2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// 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Ref. error</a:t>
            </a:r>
            <a:endParaRPr lang="en-US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4412" y="4334543"/>
            <a:ext cx="5487194" cy="221865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function test() {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console.log(x); //</a:t>
            </a: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undefined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var x = 5;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test();</a:t>
            </a:r>
            <a:endParaRPr lang="bg-BG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4412" y="2385700"/>
            <a:ext cx="5487194" cy="141843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x=1; x&lt;=5; x++)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console.log(x); //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1 … 5</a:t>
            </a:r>
            <a:endParaRPr lang="en-US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6</a:t>
            </a:r>
          </a:p>
        </p:txBody>
      </p:sp>
    </p:spTree>
    <p:extLst>
      <p:ext uri="{BB962C8B-B14F-4D97-AF65-F5344CB8AC3E}">
        <p14:creationId xmlns:p14="http://schemas.microsoft.com/office/powerpoint/2010/main" val="7854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Scope: let vs. </a:t>
            </a:r>
            <a:r>
              <a:rPr lang="en-US" noProof="1" smtClean="0"/>
              <a:t>var (2)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has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scope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has "function scope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3568" y="5029200"/>
            <a:ext cx="5365438" cy="101832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console.log(x); // </a:t>
            </a:r>
            <a:r>
              <a:rPr lang="en-US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Ref.error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let x;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3568" y="2391562"/>
            <a:ext cx="5365438" cy="261876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x = 100; //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block scope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100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x=1; x&lt;=5; x++)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console.log(x); //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1 … 5</a:t>
            </a:r>
            <a:endParaRPr lang="en-US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//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end of block scope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100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4412" y="5029200"/>
            <a:ext cx="5487194" cy="101832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console.log(x); // undefined</a:t>
            </a:r>
          </a:p>
          <a:p>
            <a:pPr lvl="1"/>
            <a:r>
              <a:rPr lang="en-US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var x;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4412" y="2385700"/>
            <a:ext cx="5487194" cy="261876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100; //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 scope</a:t>
            </a:r>
            <a:endParaRPr lang="en-US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100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x=1; x&lt;=5; x++)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console.log(x); //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1 … 5</a:t>
            </a:r>
            <a:endParaRPr lang="en-US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//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same 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inside the loop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6</a:t>
            </a:r>
            <a:endParaRPr lang="bg-BG" sz="2600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browser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 side (in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Node.js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3568" y="4810852"/>
            <a:ext cx="5213038" cy="181854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'use strict';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x = 10; // Reference error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window.x = 5;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console.log(x);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53568" y="2391562"/>
            <a:ext cx="5213038" cy="141843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5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console.log(window.x</a:t>
            </a:r>
            <a:r>
              <a:rPr lang="en-US" sz="2600" b="1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4412" y="4810852"/>
            <a:ext cx="5487194" cy="181854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'use strict';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window.x = 5;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x = 10; // This will work</a:t>
            </a:r>
          </a:p>
          <a:p>
            <a:pPr lvl="1"/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console.log(x); // 10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094412" y="2385700"/>
            <a:ext cx="5487194" cy="141843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5;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5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console.log(global.x); // 5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53568" y="3962400"/>
            <a:ext cx="10928038" cy="64171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Strict mode forbids </a:t>
            </a:r>
            <a:r>
              <a:rPr lang="en-US"/>
              <a:t>using </a:t>
            </a:r>
            <a:r>
              <a:rPr lang="en-US" smtClean="0"/>
              <a:t>undefined global </a:t>
            </a:r>
            <a:r>
              <a:rPr lang="en-US" dirty="0"/>
              <a:t>variables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Declarations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supports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constants </a:t>
            </a:r>
            <a:r>
              <a:rPr lang="en-US" dirty="0"/>
              <a:t>– declared by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noProof="1"/>
              <a:t> keyword</a:t>
            </a:r>
            <a:endParaRPr lang="en-US" dirty="0"/>
          </a:p>
          <a:p>
            <a:pPr lvl="1"/>
            <a:r>
              <a:rPr lang="en-US" dirty="0"/>
              <a:t>Once assigned, constants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 be modified</a:t>
            </a:r>
          </a:p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89014" y="3106413"/>
            <a:ext cx="10210798" cy="3141987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path = '/images';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console.log(`${path}/logo.png`);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Logo path: /images/logo.png</a:t>
            </a:r>
            <a:endParaRPr lang="en-US" b="1" noProof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'/img/new';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TypeError: Assignment to constant variable</a:t>
            </a:r>
          </a:p>
        </p:txBody>
      </p:sp>
    </p:spTree>
    <p:extLst>
      <p:ext uri="{BB962C8B-B14F-4D97-AF65-F5344CB8AC3E}">
        <p14:creationId xmlns:p14="http://schemas.microsoft.com/office/powerpoint/2010/main" val="24777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JS Console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</a:rPr>
              <a:t>console</a:t>
            </a:r>
            <a:r>
              <a:rPr lang="en-US" dirty="0"/>
              <a:t>" </a:t>
            </a: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"console" Object in JS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12513" y="6477000"/>
            <a:ext cx="977900" cy="2746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74002" y="1656944"/>
            <a:ext cx="10073410" cy="58744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console.log("The date is: " + new Date());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74002" y="3411168"/>
            <a:ext cx="10073410" cy="58744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console.error("Cannot load comments");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74002" y="5185927"/>
            <a:ext cx="10073410" cy="58744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console.warn("Article has no cover image");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02" y="4061240"/>
            <a:ext cx="5410499" cy="8739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02" y="5838825"/>
            <a:ext cx="6019800" cy="8667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2" y="2307016"/>
            <a:ext cx="8820150" cy="85725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10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HTML (DHTML)</a:t>
            </a:r>
          </a:p>
          <a:p>
            <a:pPr lvl="1"/>
            <a:r>
              <a:rPr lang="en-US" dirty="0" smtClean="0"/>
              <a:t>Makes possible a Web page to react and change in response to the user’s actions</a:t>
            </a:r>
          </a:p>
          <a:p>
            <a:r>
              <a:rPr lang="en-US" dirty="0" smtClean="0"/>
              <a:t>DHTML consists of HTML + CSS + JavaScript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361406" y="3733800"/>
          <a:ext cx="7548562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4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the JS Debugger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97802" y="1600200"/>
            <a:ext cx="10073410" cy="107988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(let i=0; i&lt;10; i++)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debugger;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73" y="2771368"/>
            <a:ext cx="6013666" cy="385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/ Confirm / Prompt Popups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browser we have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alert()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confirm()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prompt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92952" y="2438400"/>
            <a:ext cx="10688654" cy="618219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alert("Greetings from JS");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92952" y="3429000"/>
            <a:ext cx="10688654" cy="181854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(confirm("Are you sure?")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document.write("Confirmed");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document.write("Canceled");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92952" y="5611072"/>
            <a:ext cx="10688654" cy="1018328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name = prompt("Your name:");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alert(`Hello, ${name}`);</a:t>
            </a:r>
          </a:p>
        </p:txBody>
      </p:sp>
    </p:spTree>
    <p:extLst>
      <p:ext uri="{BB962C8B-B14F-4D97-AF65-F5344CB8AC3E}">
        <p14:creationId xmlns:p14="http://schemas.microsoft.com/office/powerpoint/2010/main" val="196295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DHTML – HTML + CSS + JavaScript</a:t>
            </a:r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sz="3600" dirty="0" smtClean="0"/>
              <a:t> </a:t>
            </a:r>
            <a:r>
              <a:rPr lang="en-US" sz="3600" dirty="0"/>
              <a:t>– dynamic (scripting) language</a:t>
            </a:r>
          </a:p>
          <a:p>
            <a:pPr lvl="1"/>
            <a:r>
              <a:rPr lang="en-US" sz="3600" dirty="0"/>
              <a:t>Variables have no type, values have type</a:t>
            </a:r>
          </a:p>
          <a:p>
            <a:r>
              <a:rPr lang="en-US" sz="3600" dirty="0" smtClean="0"/>
              <a:t>Insert </a:t>
            </a:r>
            <a:r>
              <a:rPr lang="en-US" sz="3600" dirty="0"/>
              <a:t>JS in HTML by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&lt;script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src=…&gt;&lt;/script&gt;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600" dirty="0"/>
              <a:t> in JS are always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floating-point </a:t>
            </a:r>
            <a:r>
              <a:rPr lang="en-US" sz="3600" dirty="0"/>
              <a:t>(no integers)</a:t>
            </a:r>
          </a:p>
          <a:p>
            <a:r>
              <a:rPr lang="en-US" sz="3600" dirty="0"/>
              <a:t>JS uses automatic type conversion: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"3"</a:t>
            </a:r>
            <a:r>
              <a:rPr lang="en-US" sz="3600" dirty="0"/>
              <a:t> *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600" noProof="1"/>
              <a:t> </a:t>
            </a:r>
            <a:r>
              <a:rPr lang="en-US" sz="3600" noProof="1">
                <a:sym typeface="Wingdings" panose="05000000000000000000" pitchFamily="2" charset="2"/>
              </a:rPr>
              <a:t>gives</a:t>
            </a:r>
            <a:r>
              <a:rPr lang="en-US" sz="3600" noProof="1"/>
              <a:t> "function scope",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  <a:r>
              <a:rPr lang="en-US" sz="3600" noProof="1"/>
              <a:t> </a:t>
            </a:r>
            <a:r>
              <a:rPr lang="en-US" sz="3600" noProof="1">
                <a:sym typeface="Wingdings" panose="05000000000000000000" pitchFamily="2" charset="2"/>
              </a:rPr>
              <a:t>gives "block scope"</a:t>
            </a: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Content Placeholder 6" descr="ask-question-1-ca45a12e5206bae44014e11cd3ced9f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4715" y="1524000"/>
            <a:ext cx="6948092" cy="52527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56" y="2130425"/>
            <a:ext cx="7429500" cy="3914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6" y="152400"/>
            <a:ext cx="8381285" cy="1252728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DTHML = HTML + CSS + 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HTML defines Web sites content through semantic tags (headings, paragraphs, lists, …)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CSS defines 'rules' or 'styles' for presenting every aspect of an HTML 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Font (family, size, color, weight, etc.)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Background (color, image, position, repeat)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Position and layout (of any object on the page)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JavaScript defines dynamic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Programming logic for interaction with the user, to handle events, etc.</a:t>
            </a:r>
          </a:p>
          <a:p>
            <a:pPr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63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06" y="228600"/>
            <a:ext cx="8381285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</a:t>
            </a:r>
            <a:br>
              <a:rPr lang="en-US" dirty="0" smtClean="0"/>
            </a:br>
            <a:r>
              <a:rPr lang="en-US" sz="2700" dirty="0" smtClean="0"/>
              <a:t>Dynamic Behavior in a Web Page</a:t>
            </a:r>
            <a:br>
              <a:rPr lang="en-US" sz="2700" dirty="0" smtClean="0"/>
            </a:br>
            <a:endParaRPr lang="en-US" sz="27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6" descr="http://settegiorni.blogsome.com/images/javascri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312" y="2133600"/>
            <a:ext cx="5806017" cy="3502895"/>
          </a:xfrm>
          <a:prstGeom prst="roundRect">
            <a:avLst>
              <a:gd name="adj" fmla="val 7502"/>
            </a:avLst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0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is a front-end scripting language developed by Netscape for dynamic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Lightweight and powerful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as object-oriented language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Embedded in your HTML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Interpreted by the Web browser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Client-side, mobile and desktop technology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and flexible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Powerful to manipulate the DOM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Nowadays used also as backend language – Node.js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JavaScript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JavaScript allows interactivity such as:</a:t>
            </a:r>
            <a:endParaRPr lang="en-US" sz="1800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form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React to user actions, e.g. handle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Changing an image on moving mouse over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Sections of a page appearing and disappearing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Content loading and changing dynamically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Performing complex calculations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HTML controls, e.g. scrollable table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Implementing AJAX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1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C000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2118</TotalTime>
  <Words>2223</Words>
  <Application>Microsoft Office PowerPoint</Application>
  <PresentationFormat>Custom</PresentationFormat>
  <Paragraphs>396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Module</vt:lpstr>
      <vt:lpstr>Frontend JavaScript              </vt:lpstr>
      <vt:lpstr>Table of Contents</vt:lpstr>
      <vt:lpstr> Dynamic HTML  Dynamic Behavior at the Client Side </vt:lpstr>
      <vt:lpstr>What is DHTML?</vt:lpstr>
      <vt:lpstr>DOM</vt:lpstr>
      <vt:lpstr>DTHML = HTML + CSS + JavaScript</vt:lpstr>
      <vt:lpstr>JavaScript  Dynamic Behavior in a Web Page </vt:lpstr>
      <vt:lpstr>JavaScript</vt:lpstr>
      <vt:lpstr>What Can JavaScript Do?</vt:lpstr>
      <vt:lpstr>What Can JavaScript Do? (2)</vt:lpstr>
      <vt:lpstr>Static vs. Dynamic Languages</vt:lpstr>
      <vt:lpstr>Static vs. Dynamic Languages</vt:lpstr>
      <vt:lpstr>Compilers</vt:lpstr>
      <vt:lpstr>Interpreters</vt:lpstr>
      <vt:lpstr>Virtual Machines (VM)</vt:lpstr>
      <vt:lpstr>Compiler vs. Interpreter vs. Virtual Machine</vt:lpstr>
      <vt:lpstr>JavaScript Syntax</vt:lpstr>
      <vt:lpstr>JavaScript Syntax</vt:lpstr>
      <vt:lpstr>JavaScript Code – Example</vt:lpstr>
      <vt:lpstr>Style Guide and Linters</vt:lpstr>
      <vt:lpstr>Mix HTML and JavaScript</vt:lpstr>
      <vt:lpstr>Mixing HTML + JavaScript</vt:lpstr>
      <vt:lpstr>Sum Numbers with HTML Form</vt:lpstr>
      <vt:lpstr>Load JavaScript File from HTML Document</vt:lpstr>
      <vt:lpstr>Data Types in JS</vt:lpstr>
      <vt:lpstr>Numbers in JavaScript</vt:lpstr>
      <vt:lpstr>Numbers in JavaScript are Floating-Point</vt:lpstr>
      <vt:lpstr>Strings in JavaScript</vt:lpstr>
      <vt:lpstr>Objects in JavaScript</vt:lpstr>
      <vt:lpstr>Automatic Type Conversion</vt:lpstr>
      <vt:lpstr>Variables and Scope</vt:lpstr>
      <vt:lpstr>Assigning Variables</vt:lpstr>
      <vt:lpstr>Undefined Variables</vt:lpstr>
      <vt:lpstr>Variable Scope: let vs. var</vt:lpstr>
      <vt:lpstr>Variable Scope: let vs. var (2)</vt:lpstr>
      <vt:lpstr>Global Variables</vt:lpstr>
      <vt:lpstr>Constant Declarations</vt:lpstr>
      <vt:lpstr>Using the JS Console</vt:lpstr>
      <vt:lpstr>The "console" Object in JS</vt:lpstr>
      <vt:lpstr>Invoking the JS Debugger</vt:lpstr>
      <vt:lpstr>Alert / Confirm / Prompt Popups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Course</dc:title>
  <cp:lastModifiedBy>Windows User</cp:lastModifiedBy>
  <cp:revision>294</cp:revision>
  <dcterms:created xsi:type="dcterms:W3CDTF">2006-08-16T00:00:00Z</dcterms:created>
  <dcterms:modified xsi:type="dcterms:W3CDTF">2019-04-02T18:39:42Z</dcterms:modified>
</cp:coreProperties>
</file>