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3" r:id="rId3"/>
    <p:sldId id="264" r:id="rId4"/>
    <p:sldId id="265" r:id="rId5"/>
    <p:sldId id="266" r:id="rId6"/>
    <p:sldId id="262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49ED1DA-C802-4705-B1D4-043715155600}" type="datetimeFigureOut">
              <a:rPr lang="el-GR" smtClean="0"/>
              <a:t>19/06/25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46B88DE-9FF8-47C4-9AEE-DC9FA7BD359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5266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D1DA-C802-4705-B1D4-043715155600}" type="datetimeFigureOut">
              <a:rPr lang="el-GR" smtClean="0"/>
              <a:t>19/06/25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8DE-9FF8-47C4-9AEE-DC9FA7BD359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231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D1DA-C802-4705-B1D4-043715155600}" type="datetimeFigureOut">
              <a:rPr lang="el-GR" smtClean="0"/>
              <a:t>19/06/25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8DE-9FF8-47C4-9AEE-DC9FA7BD359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7794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D1DA-C802-4705-B1D4-043715155600}" type="datetimeFigureOut">
              <a:rPr lang="el-GR" smtClean="0"/>
              <a:t>19/06/25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8DE-9FF8-47C4-9AEE-DC9FA7BD359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3276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D1DA-C802-4705-B1D4-043715155600}" type="datetimeFigureOut">
              <a:rPr lang="el-GR" smtClean="0"/>
              <a:t>19/06/25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8DE-9FF8-47C4-9AEE-DC9FA7BD359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3636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D1DA-C802-4705-B1D4-043715155600}" type="datetimeFigureOut">
              <a:rPr lang="el-GR" smtClean="0"/>
              <a:t>19/06/25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8DE-9FF8-47C4-9AEE-DC9FA7BD359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662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D1DA-C802-4705-B1D4-043715155600}" type="datetimeFigureOut">
              <a:rPr lang="el-GR" smtClean="0"/>
              <a:t>19/06/25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8DE-9FF8-47C4-9AEE-DC9FA7BD359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0742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D1DA-C802-4705-B1D4-043715155600}" type="datetimeFigureOut">
              <a:rPr lang="el-GR" smtClean="0"/>
              <a:t>19/06/25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8DE-9FF8-47C4-9AEE-DC9FA7BD359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3049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D1DA-C802-4705-B1D4-043715155600}" type="datetimeFigureOut">
              <a:rPr lang="el-GR" smtClean="0"/>
              <a:t>19/06/25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8DE-9FF8-47C4-9AEE-DC9FA7BD359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77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D1DA-C802-4705-B1D4-043715155600}" type="datetimeFigureOut">
              <a:rPr lang="el-GR" smtClean="0"/>
              <a:t>19/06/25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8DE-9FF8-47C4-9AEE-DC9FA7BD359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1241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D1DA-C802-4705-B1D4-043715155600}" type="datetimeFigureOut">
              <a:rPr lang="el-GR" smtClean="0"/>
              <a:t>19/06/25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8DE-9FF8-47C4-9AEE-DC9FA7BD359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537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D1DA-C802-4705-B1D4-043715155600}" type="datetimeFigureOut">
              <a:rPr lang="el-GR" smtClean="0"/>
              <a:t>19/06/25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8DE-9FF8-47C4-9AEE-DC9FA7BD359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583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D1DA-C802-4705-B1D4-043715155600}" type="datetimeFigureOut">
              <a:rPr lang="el-GR" smtClean="0"/>
              <a:t>19/06/25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8DE-9FF8-47C4-9AEE-DC9FA7BD359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1390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D1DA-C802-4705-B1D4-043715155600}" type="datetimeFigureOut">
              <a:rPr lang="el-GR" smtClean="0"/>
              <a:t>19/06/25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8DE-9FF8-47C4-9AEE-DC9FA7BD359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251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D1DA-C802-4705-B1D4-043715155600}" type="datetimeFigureOut">
              <a:rPr lang="el-GR" smtClean="0"/>
              <a:t>19/06/25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8DE-9FF8-47C4-9AEE-DC9FA7BD359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563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D1DA-C802-4705-B1D4-043715155600}" type="datetimeFigureOut">
              <a:rPr lang="el-GR" smtClean="0"/>
              <a:t>19/06/25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8DE-9FF8-47C4-9AEE-DC9FA7BD359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913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D1DA-C802-4705-B1D4-043715155600}" type="datetimeFigureOut">
              <a:rPr lang="el-GR" smtClean="0"/>
              <a:t>19/06/25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8DE-9FF8-47C4-9AEE-DC9FA7BD359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4472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49ED1DA-C802-4705-B1D4-043715155600}" type="datetimeFigureOut">
              <a:rPr lang="el-GR" smtClean="0"/>
              <a:t>19/06/25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l-GR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46B88DE-9FF8-47C4-9AEE-DC9FA7BD359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7693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0A07CFF-21E0-9DD0-E649-D96DADAB6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Αντικειμενοστρεφής Ανάπτυξη Λογισμικού με UML βασισμένη στη διαδικασία RUP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C21F17E-F634-5110-B7F9-7D0FAEC1F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ΑΡΙΣΤΕΡΙΔΗΣ ΑΛΕΞΑΝΔΡΟΣ</a:t>
            </a:r>
          </a:p>
          <a:p>
            <a:r>
              <a:rPr lang="el-GR" dirty="0"/>
              <a:t>ΜΠΣΠ2205</a:t>
            </a:r>
          </a:p>
        </p:txBody>
      </p:sp>
    </p:spTree>
    <p:extLst>
      <p:ext uri="{BB962C8B-B14F-4D97-AF65-F5344CB8AC3E}">
        <p14:creationId xmlns:p14="http://schemas.microsoft.com/office/powerpoint/2010/main" val="235417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BC81E78-6A76-6E39-9E1F-19FFC855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Stalker booking </a:t>
            </a:r>
            <a:r>
              <a:rPr lang="en-US" dirty="0"/>
              <a:t>app</a:t>
            </a:r>
            <a:r>
              <a:rPr lang="el-GR" dirty="0"/>
              <a:t> για την κράτηση εισιτηρίων σε cinema</a:t>
            </a:r>
            <a:br>
              <a:rPr lang="el-GR" dirty="0"/>
            </a:br>
            <a:endParaRPr lang="el-GR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C74F8C9C-52A1-DD5A-C758-2DA42C7BD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264" y="2603500"/>
            <a:ext cx="7965784" cy="3416300"/>
          </a:xfrm>
        </p:spPr>
      </p:pic>
    </p:spTree>
    <p:extLst>
      <p:ext uri="{BB962C8B-B14F-4D97-AF65-F5344CB8AC3E}">
        <p14:creationId xmlns:p14="http://schemas.microsoft.com/office/powerpoint/2010/main" val="36888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8868879-AA1A-9702-C92D-0C53B0B0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l-GR" dirty="0"/>
              <a:t>Σύλληψη απαιτήσεων</a:t>
            </a:r>
          </a:p>
        </p:txBody>
      </p:sp>
      <p:pic>
        <p:nvPicPr>
          <p:cNvPr id="21" name="Θέση περιεχομένου 20">
            <a:extLst>
              <a:ext uri="{FF2B5EF4-FFF2-40B4-BE49-F238E27FC236}">
                <a16:creationId xmlns:a16="http://schemas.microsoft.com/office/drawing/2014/main" id="{FF6CEA6A-E251-CD54-8535-BAB14BAA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293207"/>
            <a:ext cx="8824913" cy="2036885"/>
          </a:xfrm>
        </p:spPr>
      </p:pic>
    </p:spTree>
    <p:extLst>
      <p:ext uri="{BB962C8B-B14F-4D97-AF65-F5344CB8AC3E}">
        <p14:creationId xmlns:p14="http://schemas.microsoft.com/office/powerpoint/2010/main" val="176972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B935E2-2031-AD1C-D6AF-7519B68C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Ρόλοι και Χρήστες</a:t>
            </a:r>
          </a:p>
        </p:txBody>
      </p:sp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278F6AF4-0B8A-175D-672C-D6B4E49CD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355220"/>
            <a:ext cx="8824913" cy="1912859"/>
          </a:xfrm>
        </p:spPr>
      </p:pic>
    </p:spTree>
    <p:extLst>
      <p:ext uri="{BB962C8B-B14F-4D97-AF65-F5344CB8AC3E}">
        <p14:creationId xmlns:p14="http://schemas.microsoft.com/office/powerpoint/2010/main" val="251407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0A8FA51-A3DF-C0D4-10C8-5C7EB15F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Κύρια Λειτουργία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7126C0F3-F445-7EF9-5E96-027E017D8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981" y="2603500"/>
            <a:ext cx="3398350" cy="3416300"/>
          </a:xfrm>
        </p:spPr>
      </p:pic>
    </p:spTree>
    <p:extLst>
      <p:ext uri="{BB962C8B-B14F-4D97-AF65-F5344CB8AC3E}">
        <p14:creationId xmlns:p14="http://schemas.microsoft.com/office/powerpoint/2010/main" val="428559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C629A7-B8E7-D63B-DBAB-36BACC88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Τελική εκτελέσιμη έκδοση</a:t>
            </a:r>
          </a:p>
        </p:txBody>
      </p:sp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D208513E-F39A-D6E9-98A0-BCFCA202B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240" y="2603500"/>
            <a:ext cx="5693833" cy="3416300"/>
          </a:xfrm>
        </p:spPr>
      </p:pic>
    </p:spTree>
    <p:extLst>
      <p:ext uri="{BB962C8B-B14F-4D97-AF65-F5344CB8AC3E}">
        <p14:creationId xmlns:p14="http://schemas.microsoft.com/office/powerpoint/2010/main" val="141430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3007FA-3D03-B2C6-1525-623CCC3E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Συμπεράσματα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13B1DB-1587-BBD1-93ED-0B02A3339E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Πλήρως λειτουργική αρχική έκδοση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Υπάρχουν προοπτικές για νέα features: live seats view, ειδοποιήσεις, QR-code check-in</a:t>
            </a:r>
          </a:p>
        </p:txBody>
      </p:sp>
    </p:spTree>
    <p:extLst>
      <p:ext uri="{BB962C8B-B14F-4D97-AF65-F5344CB8AC3E}">
        <p14:creationId xmlns:p14="http://schemas.microsoft.com/office/powerpoint/2010/main" val="1652989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ίθουσα συσκέψεων &quot;Ιόν&quot;">
  <a:themeElements>
    <a:clrScheme name="Αίθουσα συσκέψεων &quot;Ιόν&quot;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Αίθουσα συσκέψεων &quot;Ιόν&quot;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Αίθουσα συσκέψεων &quot;Ιόν&quot;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1188</TotalTime>
  <Words>52</Words>
  <Application>Microsoft Office PowerPoint</Application>
  <PresentationFormat>Ευρεία οθόνη</PresentationFormat>
  <Paragraphs>11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Αίθουσα συσκέψεων "Ιόν"</vt:lpstr>
      <vt:lpstr>Αντικειμενοστρεφής Ανάπτυξη Λογισμικού με UML βασισμένη στη διαδικασία RUP</vt:lpstr>
      <vt:lpstr>Stalker booking app για την κράτηση εισιτηρίων σε cinema </vt:lpstr>
      <vt:lpstr> Σύλληψη απαιτήσεων</vt:lpstr>
      <vt:lpstr>Ρόλοι και Χρήστες</vt:lpstr>
      <vt:lpstr>Κύρια Λειτουργία</vt:lpstr>
      <vt:lpstr>Τελική εκτελέσιμη έκδοση</vt:lpstr>
      <vt:lpstr>Συμπεράσματα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Aléxandros Aristeridis</dc:creator>
  <cp:lastModifiedBy>Aléxandros Aristeridis</cp:lastModifiedBy>
  <cp:revision>9</cp:revision>
  <dcterms:created xsi:type="dcterms:W3CDTF">2025-06-19T11:15:43Z</dcterms:created>
  <dcterms:modified xsi:type="dcterms:W3CDTF">2025-06-20T07:04:41Z</dcterms:modified>
</cp:coreProperties>
</file>