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E37D3-B723-1AE1-18B3-CDAE7F78D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FFDA9-9E04-51AC-7C33-F0D418C0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C72F5-A662-6C2E-FDDC-8F6EAAAC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13EB22-1EDB-A3C8-86CD-ADE36969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BC3EE-D322-9510-AA25-7510F66E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93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269C-AE53-34D8-6E1F-4921C3B6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4DC85-79D8-5A19-82E7-0E8F0EB8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B745E-5D94-51C6-BA6E-DC6876C2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3AA57E-A68F-D4B1-810A-8161C63B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0CDB9-7C16-9577-BF2A-445C730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58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6EE103-251F-37F7-3B81-1583663D7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CD63E1-2EF5-70B0-5312-DD3085E83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D14CA-534E-28E6-1A5C-D28474D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8C655-3650-11D1-1B66-C670CE49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0D274-5FE7-0E37-DA2B-E919508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3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87077-D257-CA15-D8A9-7429AE08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E6A03-1D99-CB49-16A2-EB38B9D4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A3483-A07B-9C31-8A03-6CDAF901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7843F-3E4C-FCEF-53C3-52F7B71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34341-A35A-393A-9A25-689B26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0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DC670-AA3A-AEFC-3C99-231F0BFA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EF060-D750-03A6-BF38-D976F87D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FAFB0-76AC-A5F9-BFA0-76FBFC21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A9EBA-7C9B-09B2-D89D-95954AE4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D8826F-DE42-F0D0-9FF3-8A309E10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917D-07EA-87A8-C187-927F83BB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87525-5596-71E7-D343-591E8A626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3B2979-2CA8-3E30-E52F-ECB24860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2938D-9D6F-5EB1-DA68-6E48461A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11C87-4056-882B-803B-700961FA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A909E-ACAB-49AF-BE12-1E53B489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8D3CD-F414-438E-5E3F-2EECE3DB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33B6F-BD0C-FA53-002C-248073B3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1E38E5-2963-0BC0-1129-1DF731520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985A80-FDD4-C8FB-64D7-176DA3F11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6E7F03-90CF-288D-D825-259F8CF2D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C8A704-F478-A53D-DB21-A73DFA96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F5866B-0DD4-3326-C1C4-957C90B0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038E2C-D0BE-035E-A7FB-52BA9C3E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3778C-A5A5-83DC-F053-841CB128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CA37C-4EFF-6FA1-6580-BB04E6D1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FF81B2-D612-24BB-9305-4F382047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91C6F-173F-7AD3-8D5A-DA5FBCF9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1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C8F558-2355-45A9-DF3C-9A641D1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8B4ED4-37C0-8EA4-3EC9-7E2C55C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05231-A648-0921-1AB5-D8E0082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3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63ECF-83CE-1F65-5981-CC44C38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6C561-B172-73DC-96AB-9B03B6CB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FC1B91-EB20-5307-752A-E1DF72C8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87529E-19AD-A222-309A-FFE326A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009C9-55A7-5889-33F0-28C05CE4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2B0E4-CDA1-014F-98F2-C1EAC932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1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FF27E-600A-6027-846F-7B3E6741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B60D6F-84E7-E1EB-2617-3D875988F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44399-406F-618F-4F66-3E857C8F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713C1-8D2F-35F4-2C35-D08A202D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4476-1878-2D68-5543-DA46F4A6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78DFE-5D65-4C6C-51BA-80C6C00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51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CCC7B7-E254-9222-5737-9F3C9C88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0582DE-3E0E-C725-EA00-7D060A63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A6005-5722-9DFC-2550-B7A784AEB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9A7C3-EB36-4AA9-9E31-8E0C7B20AE72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5102F-44A6-A2D6-FAC4-569A4DEE9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4CEE2-7991-C70C-34E9-689A5730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59EC-33A7-83EC-992C-57FC28AFD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352B08-EBD2-BD87-3B26-F8F6D15BA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3C6F65F-531E-6A5E-5C1E-67A7DBECE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2459" y="2080259"/>
            <a:ext cx="4114800" cy="27432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64055A2-510D-BFFC-4CC9-5B1C829BFDDF}"/>
              </a:ext>
            </a:extLst>
          </p:cNvPr>
          <p:cNvSpPr/>
          <p:nvPr/>
        </p:nvSpPr>
        <p:spPr>
          <a:xfrm>
            <a:off x="4384847" y="2455333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AE166AA-7410-2F08-19C1-36BCCDAEC26C}"/>
              </a:ext>
            </a:extLst>
          </p:cNvPr>
          <p:cNvSpPr/>
          <p:nvPr/>
        </p:nvSpPr>
        <p:spPr>
          <a:xfrm>
            <a:off x="4756525" y="3406140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D40FC42-B1CC-CF87-256A-F1774555AABB}"/>
              </a:ext>
            </a:extLst>
          </p:cNvPr>
          <p:cNvSpPr/>
          <p:nvPr/>
        </p:nvSpPr>
        <p:spPr>
          <a:xfrm>
            <a:off x="4551898" y="2842684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96AC25B4-7487-CD3F-2A5D-6D6963AE62FF}"/>
              </a:ext>
            </a:extLst>
          </p:cNvPr>
          <p:cNvSpPr/>
          <p:nvPr/>
        </p:nvSpPr>
        <p:spPr>
          <a:xfrm rot="19928967">
            <a:off x="3489633" y="3453067"/>
            <a:ext cx="2225072" cy="1879000"/>
          </a:xfrm>
          <a:prstGeom prst="arc">
            <a:avLst>
              <a:gd name="adj1" fmla="val 18806644"/>
              <a:gd name="adj2" fmla="val 2077996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winkliges Dreieck 22">
            <a:extLst>
              <a:ext uri="{FF2B5EF4-FFF2-40B4-BE49-F238E27FC236}">
                <a16:creationId xmlns:a16="http://schemas.microsoft.com/office/drawing/2014/main" id="{EEE19A43-4516-823B-1A33-3FC5BEE65079}"/>
              </a:ext>
            </a:extLst>
          </p:cNvPr>
          <p:cNvSpPr/>
          <p:nvPr/>
        </p:nvSpPr>
        <p:spPr>
          <a:xfrm rot="16200000">
            <a:off x="5429705" y="3666286"/>
            <a:ext cx="45719" cy="4571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84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7ED5E-59B9-0B7C-4597-203240FC1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A833880-21B3-8D8C-58F4-0E7D9F994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034540"/>
            <a:ext cx="4114800" cy="27432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4BE9B12-A7F1-A3C4-E409-87439EBD54B2}"/>
              </a:ext>
            </a:extLst>
          </p:cNvPr>
          <p:cNvSpPr/>
          <p:nvPr/>
        </p:nvSpPr>
        <p:spPr>
          <a:xfrm>
            <a:off x="4262081" y="2353733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E4CE776-DCA6-2EE7-876D-F60A06E3BFD2}"/>
              </a:ext>
            </a:extLst>
          </p:cNvPr>
          <p:cNvSpPr/>
          <p:nvPr/>
        </p:nvSpPr>
        <p:spPr>
          <a:xfrm>
            <a:off x="4756525" y="3406140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3D6E1F5-C702-4F66-CBB8-8C5A072F539A}"/>
              </a:ext>
            </a:extLst>
          </p:cNvPr>
          <p:cNvSpPr/>
          <p:nvPr/>
        </p:nvSpPr>
        <p:spPr>
          <a:xfrm>
            <a:off x="4554544" y="2829984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5A49A861-92E4-10F9-37AC-EB47E017EBCF}"/>
              </a:ext>
            </a:extLst>
          </p:cNvPr>
          <p:cNvSpPr/>
          <p:nvPr/>
        </p:nvSpPr>
        <p:spPr>
          <a:xfrm rot="19928967">
            <a:off x="3489633" y="3453067"/>
            <a:ext cx="2225072" cy="1879000"/>
          </a:xfrm>
          <a:prstGeom prst="arc">
            <a:avLst>
              <a:gd name="adj1" fmla="val 18806644"/>
              <a:gd name="adj2" fmla="val 2077996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winkliges Dreieck 22">
            <a:extLst>
              <a:ext uri="{FF2B5EF4-FFF2-40B4-BE49-F238E27FC236}">
                <a16:creationId xmlns:a16="http://schemas.microsoft.com/office/drawing/2014/main" id="{F3A3C7E8-A6EE-5F8E-0D73-CEF6229D99E0}"/>
              </a:ext>
            </a:extLst>
          </p:cNvPr>
          <p:cNvSpPr/>
          <p:nvPr/>
        </p:nvSpPr>
        <p:spPr>
          <a:xfrm rot="16200000">
            <a:off x="5429705" y="3666286"/>
            <a:ext cx="45719" cy="4571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28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F0983-7362-0861-3928-CD0407189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52A3B0-AB2D-4438-3773-8E6037F30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3219" y="1063898"/>
            <a:ext cx="7095305" cy="4730204"/>
          </a:xfrm>
          <a:prstGeom prst="rect">
            <a:avLst/>
          </a:prstGeom>
        </p:spPr>
      </p:pic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1FFDB371-78A6-992A-87FB-FCDF10584757}"/>
              </a:ext>
            </a:extLst>
          </p:cNvPr>
          <p:cNvSpPr/>
          <p:nvPr/>
        </p:nvSpPr>
        <p:spPr>
          <a:xfrm rot="21362541" flipH="1" flipV="1">
            <a:off x="3322164" y="253025"/>
            <a:ext cx="7487664" cy="4503654"/>
          </a:xfrm>
          <a:custGeom>
            <a:avLst/>
            <a:gdLst>
              <a:gd name="connsiteX0" fmla="*/ 2517438 w 2660301"/>
              <a:gd name="connsiteY0" fmla="*/ 968560 h 1363238"/>
              <a:gd name="connsiteX1" fmla="*/ 2399963 w 2660301"/>
              <a:gd name="connsiteY1" fmla="*/ 1340035 h 1363238"/>
              <a:gd name="connsiteX2" fmla="*/ 133013 w 2660301"/>
              <a:gd name="connsiteY2" fmla="*/ 374835 h 1363238"/>
              <a:gd name="connsiteX3" fmla="*/ 279063 w 2660301"/>
              <a:gd name="connsiteY3" fmla="*/ 185 h 136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0301" h="1363238">
                <a:moveTo>
                  <a:pt x="2517438" y="968560"/>
                </a:moveTo>
                <a:cubicBezTo>
                  <a:pt x="2657402" y="1203774"/>
                  <a:pt x="2797367" y="1438989"/>
                  <a:pt x="2399963" y="1340035"/>
                </a:cubicBezTo>
                <a:cubicBezTo>
                  <a:pt x="2002559" y="1241081"/>
                  <a:pt x="486496" y="598143"/>
                  <a:pt x="133013" y="374835"/>
                </a:cubicBezTo>
                <a:cubicBezTo>
                  <a:pt x="-220470" y="151527"/>
                  <a:pt x="237788" y="-6165"/>
                  <a:pt x="279063" y="185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57D4E08-6171-D64A-761B-1BFD35C30252}"/>
              </a:ext>
            </a:extLst>
          </p:cNvPr>
          <p:cNvSpPr/>
          <p:nvPr/>
        </p:nvSpPr>
        <p:spPr>
          <a:xfrm>
            <a:off x="3666066" y="1871133"/>
            <a:ext cx="338667" cy="2963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164F944-7F33-D2EC-DC2A-2625733C458F}"/>
              </a:ext>
            </a:extLst>
          </p:cNvPr>
          <p:cNvSpPr/>
          <p:nvPr/>
        </p:nvSpPr>
        <p:spPr>
          <a:xfrm>
            <a:off x="6341533" y="2336800"/>
            <a:ext cx="338667" cy="2963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C1C4151-E42A-96ED-C473-F58C609F34EA}"/>
              </a:ext>
            </a:extLst>
          </p:cNvPr>
          <p:cNvSpPr/>
          <p:nvPr/>
        </p:nvSpPr>
        <p:spPr>
          <a:xfrm>
            <a:off x="9787467" y="4563533"/>
            <a:ext cx="338667" cy="2963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leichschenkliges Dreieck 37">
            <a:extLst>
              <a:ext uri="{FF2B5EF4-FFF2-40B4-BE49-F238E27FC236}">
                <a16:creationId xmlns:a16="http://schemas.microsoft.com/office/drawing/2014/main" id="{C2846F6C-1E90-D4F5-96B7-AC46FD4BD7FD}"/>
              </a:ext>
            </a:extLst>
          </p:cNvPr>
          <p:cNvSpPr/>
          <p:nvPr/>
        </p:nvSpPr>
        <p:spPr>
          <a:xfrm rot="7772931">
            <a:off x="3599429" y="1750461"/>
            <a:ext cx="133276" cy="84667"/>
          </a:xfrm>
          <a:prstGeom prst="triangle">
            <a:avLst/>
          </a:prstGeom>
          <a:ln w="762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29CB692-4318-2D0C-D181-BAEDF5E07ED3}"/>
              </a:ext>
            </a:extLst>
          </p:cNvPr>
          <p:cNvSpPr/>
          <p:nvPr/>
        </p:nvSpPr>
        <p:spPr>
          <a:xfrm>
            <a:off x="8587956" y="3700917"/>
            <a:ext cx="338667" cy="2963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9A6A1191-B11F-A3E9-C7AE-2EF4E48F8BA9}"/>
              </a:ext>
            </a:extLst>
          </p:cNvPr>
          <p:cNvCxnSpPr>
            <a:cxnSpLocks/>
          </p:cNvCxnSpPr>
          <p:nvPr/>
        </p:nvCxnSpPr>
        <p:spPr>
          <a:xfrm>
            <a:off x="6459393" y="2213241"/>
            <a:ext cx="355070" cy="229393"/>
          </a:xfrm>
          <a:prstGeom prst="curvedConnector3">
            <a:avLst>
              <a:gd name="adj1" fmla="val 8397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krümmt 49">
            <a:extLst>
              <a:ext uri="{FF2B5EF4-FFF2-40B4-BE49-F238E27FC236}">
                <a16:creationId xmlns:a16="http://schemas.microsoft.com/office/drawing/2014/main" id="{A6751AFF-5608-EE7C-0039-A42BE1325A33}"/>
              </a:ext>
            </a:extLst>
          </p:cNvPr>
          <p:cNvCxnSpPr>
            <a:cxnSpLocks/>
          </p:cNvCxnSpPr>
          <p:nvPr/>
        </p:nvCxnSpPr>
        <p:spPr>
          <a:xfrm>
            <a:off x="8729100" y="3586220"/>
            <a:ext cx="355070" cy="229393"/>
          </a:xfrm>
          <a:prstGeom prst="curvedConnector3">
            <a:avLst>
              <a:gd name="adj1" fmla="val 83979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63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Aristid Großmann</dc:creator>
  <cp:lastModifiedBy>Aristid Großmann</cp:lastModifiedBy>
  <cp:revision>8</cp:revision>
  <dcterms:created xsi:type="dcterms:W3CDTF">2025-08-01T14:07:52Z</dcterms:created>
  <dcterms:modified xsi:type="dcterms:W3CDTF">2025-08-12T13:55:07Z</dcterms:modified>
</cp:coreProperties>
</file>