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-440" y="-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53E37D3-B723-1AE1-18B3-CDAE7F78DEC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88FFDA9-9E04-51AC-7C33-F0D418C0A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FC72F5-A662-6C2E-FDDC-8F6EAAACC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C13EB22-1EDB-A3C8-86CD-ADE3696945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71BC3EE-D322-9510-AA25-7510F66EE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80935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03269C-AE53-34D8-6E1F-4921C3B60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5E4DC85-79D8-5A19-82E7-0E8F0EB83D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26B745E-5D94-51C6-BA6E-DC6876C2C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3AA57E-A68F-D4B1-810A-8161C63B9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A90CDB9-7C16-9577-BF2A-445C7302F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558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326EE103-251F-37F7-3B81-1583663D70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ACD63E1-2EF5-70B0-5312-DD3085E83D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B3D14CA-534E-28E6-1A5C-D28474DB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018C655-3650-11D1-1B66-C670CE496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70D274-5FE7-0E37-DA2B-E9195088C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003324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987077-D257-CA15-D8A9-7429AE085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D9E6A03-1D99-CB49-16A2-EB38B9D4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00A3483-A07B-9C31-8A03-6CDAF9012F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AC7843F-3E4C-FCEF-53C3-52F7B7160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8B34341-A35A-393A-9A25-689B26CA9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1707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8DDC670-AA3A-AEFC-3C99-231F0BFA7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8EEF060-D750-03A6-BF38-D976F87DC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28FAFB0-76AC-A5F9-BFA0-76FBFC212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F46A9EBA-7C9B-09B2-D89D-95954AE4B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3D8826F-DE42-F0D0-9FF3-8A309E1091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20828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E9917D-07EA-87A8-C187-927F83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E987525-5596-71E7-D343-591E8A626D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F13B2979-2CA8-3E30-E52F-ECB2486082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02F2938D-9D6F-5EB1-DA68-6E48461A2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C311C87-4056-882B-803B-700961FA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BEA909E-ACAB-49AF-BE12-1E53B4897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3591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D8D3CD-F414-438E-5E3F-2EECE3DB2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9E33B6F-BD0C-FA53-002C-248073B353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41E38E5-2963-0BC0-1129-1DF731520D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4985A80-FDD4-C8FB-64D7-176DA3F113B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76E7F03-90CF-288D-D825-259F8CF2D8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FC8A704-F478-A53D-DB21-A73DFA960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1F5866B-0DD4-3326-C1C4-957C90B07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2038E2C-D0BE-035E-A7FB-52BA9C3EFF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4087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A3778C-A5A5-83DC-F053-841CB1280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2B6CA37C-4EFF-6FA1-6580-BB04E6D1B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AFF81B2-D612-24BB-9305-4F3820477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55391C6F-173F-7AD3-8D5A-DA5FBCF95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341391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BC8F558-2355-45A9-DF3C-9A641D184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258B4ED4-37C0-8EA4-3EC9-7E2C55CA8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0505231-A648-0921-1AB5-D8E0082404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97364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8D63ECF-83CE-1F65-5981-CC44C38C4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76C561-B172-73DC-96AB-9B03B6CBE3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CFC1B91-EB20-5307-752A-E1DF72C8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E87529E-19AD-A222-309A-FFE326AD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D7009C9-55A7-5889-33F0-28C05CE4A8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A42B0E4-CDA1-014F-98F2-C1EAC932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35117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10FF27E-600A-6027-846F-7B3E67412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7EB60D6F-84E7-E1EB-2617-3D875988F5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0E44399-406F-618F-4F66-3E857C8F80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6713C1-8D2F-35F4-2C35-D08A202DD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42A4476-1878-2D68-5543-DA46F4A6A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F478DFE-5D65-4C6C-51BA-80C6C0086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8511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D0CCC7B7-E254-9222-5737-9F3C9C88F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10582DE-3E0E-C725-EA00-7D060A63F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B7A6005-5722-9DFC-2550-B7A784AEBF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829A7C3-EB36-4AA9-9E31-8E0C7B20AE72}" type="datetimeFigureOut">
              <a:rPr lang="de-DE" smtClean="0"/>
              <a:t>05.08.2025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15102F-44A6-A2D6-FAC4-569A4DEE9D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F4CEE2-7991-C70C-34E9-689A573008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9ECDE8-E135-4697-8C21-1D2FA6155C4E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77681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E559EC-33A7-83EC-992C-57FC28AFD5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3B352B08-EBD2-BD87-3B26-F8F6D15BA4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5168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id="{0FB922EC-8715-4AC5-FE4F-337F7CF93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59893" y="2082800"/>
            <a:ext cx="4114800" cy="2743200"/>
          </a:xfrm>
          <a:prstGeom prst="rect">
            <a:avLst/>
          </a:prstGeom>
        </p:spPr>
      </p:pic>
      <p:sp>
        <p:nvSpPr>
          <p:cNvPr id="4" name="Ellipse 3">
            <a:extLst>
              <a:ext uri="{FF2B5EF4-FFF2-40B4-BE49-F238E27FC236}">
                <a16:creationId xmlns:a16="http://schemas.microsoft.com/office/drawing/2014/main" id="{164055A2-510D-BFFC-4CC9-5B1C829BFDDF}"/>
              </a:ext>
            </a:extLst>
          </p:cNvPr>
          <p:cNvSpPr/>
          <p:nvPr/>
        </p:nvSpPr>
        <p:spPr>
          <a:xfrm>
            <a:off x="4384847" y="2455333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AE166AA-7410-2F08-19C1-36BCCDAEC26C}"/>
              </a:ext>
            </a:extLst>
          </p:cNvPr>
          <p:cNvSpPr/>
          <p:nvPr/>
        </p:nvSpPr>
        <p:spPr>
          <a:xfrm>
            <a:off x="4756525" y="3406140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DD40FC42-B1CC-CF87-256A-F1774555AABB}"/>
              </a:ext>
            </a:extLst>
          </p:cNvPr>
          <p:cNvSpPr/>
          <p:nvPr/>
        </p:nvSpPr>
        <p:spPr>
          <a:xfrm>
            <a:off x="4551898" y="2842684"/>
            <a:ext cx="47625" cy="45719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Bogen 21">
            <a:extLst>
              <a:ext uri="{FF2B5EF4-FFF2-40B4-BE49-F238E27FC236}">
                <a16:creationId xmlns:a16="http://schemas.microsoft.com/office/drawing/2014/main" id="{96AC25B4-7487-CD3F-2A5D-6D6963AE62FF}"/>
              </a:ext>
            </a:extLst>
          </p:cNvPr>
          <p:cNvSpPr/>
          <p:nvPr/>
        </p:nvSpPr>
        <p:spPr>
          <a:xfrm rot="19928967">
            <a:off x="3489633" y="3453067"/>
            <a:ext cx="2225072" cy="1879000"/>
          </a:xfrm>
          <a:prstGeom prst="arc">
            <a:avLst>
              <a:gd name="adj1" fmla="val 18806644"/>
              <a:gd name="adj2" fmla="val 20779965"/>
            </a:avLst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Rechtwinkliges Dreieck 22">
            <a:extLst>
              <a:ext uri="{FF2B5EF4-FFF2-40B4-BE49-F238E27FC236}">
                <a16:creationId xmlns:a16="http://schemas.microsoft.com/office/drawing/2014/main" id="{EEE19A43-4516-823B-1A33-3FC5BEE65079}"/>
              </a:ext>
            </a:extLst>
          </p:cNvPr>
          <p:cNvSpPr/>
          <p:nvPr/>
        </p:nvSpPr>
        <p:spPr>
          <a:xfrm rot="16200000">
            <a:off x="5429705" y="3666286"/>
            <a:ext cx="45719" cy="45719"/>
          </a:xfrm>
          <a:prstGeom prst="rtTriangle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11841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Breitbild</PresentationFormat>
  <Paragraphs>0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Aristid Großmann</dc:creator>
  <cp:lastModifiedBy>Aristid Großmann</cp:lastModifiedBy>
  <cp:revision>3</cp:revision>
  <dcterms:created xsi:type="dcterms:W3CDTF">2025-08-01T14:07:52Z</dcterms:created>
  <dcterms:modified xsi:type="dcterms:W3CDTF">2025-08-05T09:49:36Z</dcterms:modified>
</cp:coreProperties>
</file>