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E37D3-B723-1AE1-18B3-CDAE7F78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FDA9-9E04-51AC-7C33-F0D418C0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C72F5-A662-6C2E-FDDC-8F6EAAAC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3EB22-1EDB-A3C8-86CD-ADE3696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BC3EE-D322-9510-AA25-7510F66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269C-AE53-34D8-6E1F-4921C3B6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4DC85-79D8-5A19-82E7-0E8F0EB8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B745E-5D94-51C6-BA6E-DC6876C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AA57E-A68F-D4B1-810A-8161C63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0CDB9-7C16-9577-BF2A-445C730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EE103-251F-37F7-3B81-1583663D7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D63E1-2EF5-70B0-5312-DD3085E8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D14CA-534E-28E6-1A5C-D28474D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8C655-3650-11D1-1B66-C670CE49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0D274-5FE7-0E37-DA2B-E919508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87077-D257-CA15-D8A9-7429AE08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6A03-1D99-CB49-16A2-EB38B9D4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3483-A07B-9C31-8A03-6CDAF90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7843F-3E4C-FCEF-53C3-52F7B71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34341-A35A-393A-9A25-689B26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DC670-AA3A-AEFC-3C99-231F0BFA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EF060-D750-03A6-BF38-D976F87D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FAFB0-76AC-A5F9-BFA0-76FBFC21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A9EBA-7C9B-09B2-D89D-95954AE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8826F-DE42-F0D0-9FF3-8A309E1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917D-07EA-87A8-C187-927F83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87525-5596-71E7-D343-591E8A62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B2979-2CA8-3E30-E52F-ECB2486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2938D-9D6F-5EB1-DA68-6E48461A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11C87-4056-882B-803B-700961F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A909E-ACAB-49AF-BE12-1E53B489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D3CD-F414-438E-5E3F-2EECE3D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33B6F-BD0C-FA53-002C-248073B3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1E38E5-2963-0BC0-1129-1DF73152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985A80-FDD4-C8FB-64D7-176DA3F1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6E7F03-90CF-288D-D825-259F8CF2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C8A704-F478-A53D-DB21-A73DFA9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5866B-0DD4-3326-C1C4-957C90B0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8E2C-D0BE-035E-A7FB-52BA9C3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3778C-A5A5-83DC-F053-841CB12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CA37C-4EFF-6FA1-6580-BB04E6D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F81B2-D612-24BB-9305-4F38204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1C6F-173F-7AD3-8D5A-DA5FBCF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C8F558-2355-45A9-DF3C-9A641D1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B4ED4-37C0-8EA4-3EC9-7E2C55C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05231-A648-0921-1AB5-D8E0082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3ECF-83CE-1F65-5981-CC44C38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6C561-B172-73DC-96AB-9B03B6CB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C1B91-EB20-5307-752A-E1DF72C8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7529E-19AD-A222-309A-FFE326A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009C9-55A7-5889-33F0-28C05CE4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2B0E4-CDA1-014F-98F2-C1EAC93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FF27E-600A-6027-846F-7B3E6741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60D6F-84E7-E1EB-2617-3D875988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4399-406F-618F-4F66-3E857C8F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713C1-8D2F-35F4-2C35-D08A202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4476-1878-2D68-5543-DA46F4A6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78DFE-5D65-4C6C-51BA-80C6C00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CCC7B7-E254-9222-5737-9F3C9C8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582DE-3E0E-C725-EA00-7D060A63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A6005-5722-9DFC-2550-B7A784AE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9A7C3-EB36-4AA9-9E31-8E0C7B20AE72}" type="datetimeFigureOut">
              <a:rPr lang="de-DE" smtClean="0"/>
              <a:t>01.08.2025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5102F-44A6-A2D6-FAC4-569A4DEE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4CEE2-7991-C70C-34E9-689A5730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59EC-33A7-83EC-992C-57FC28AFD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52B08-EBD2-BD87-3B26-F8F6D15B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4DD69AE-628E-5652-149D-6FC42AEB0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0860" y="2057400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4055A2-510D-BFFC-4CC9-5B1C829BFDDF}"/>
              </a:ext>
            </a:extLst>
          </p:cNvPr>
          <p:cNvSpPr/>
          <p:nvPr/>
        </p:nvSpPr>
        <p:spPr>
          <a:xfrm>
            <a:off x="6835775" y="345440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E166AA-7410-2F08-19C1-36BCCDAEC26C}"/>
              </a:ext>
            </a:extLst>
          </p:cNvPr>
          <p:cNvSpPr/>
          <p:nvPr/>
        </p:nvSpPr>
        <p:spPr>
          <a:xfrm>
            <a:off x="7070725" y="3127375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40FC42-B1CC-CF87-256A-F1774555AABB}"/>
              </a:ext>
            </a:extLst>
          </p:cNvPr>
          <p:cNvSpPr/>
          <p:nvPr/>
        </p:nvSpPr>
        <p:spPr>
          <a:xfrm>
            <a:off x="6454775" y="253365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Bogen 13">
            <a:extLst>
              <a:ext uri="{FF2B5EF4-FFF2-40B4-BE49-F238E27FC236}">
                <a16:creationId xmlns:a16="http://schemas.microsoft.com/office/drawing/2014/main" id="{5B285232-1527-A108-CB04-448C3F2DC5E6}"/>
              </a:ext>
            </a:extLst>
          </p:cNvPr>
          <p:cNvSpPr/>
          <p:nvPr/>
        </p:nvSpPr>
        <p:spPr>
          <a:xfrm rot="19546433">
            <a:off x="5285330" y="257116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winkliges Dreieck 14">
            <a:extLst>
              <a:ext uri="{FF2B5EF4-FFF2-40B4-BE49-F238E27FC236}">
                <a16:creationId xmlns:a16="http://schemas.microsoft.com/office/drawing/2014/main" id="{7D6F5F7C-1F02-3E6E-7F06-87FF0843DA53}"/>
              </a:ext>
            </a:extLst>
          </p:cNvPr>
          <p:cNvSpPr/>
          <p:nvPr/>
        </p:nvSpPr>
        <p:spPr>
          <a:xfrm rot="15673706">
            <a:off x="7121347" y="2675373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6AC25B4-7487-CD3F-2A5D-6D6963AE62FF}"/>
              </a:ext>
            </a:extLst>
          </p:cNvPr>
          <p:cNvSpPr/>
          <p:nvPr/>
        </p:nvSpPr>
        <p:spPr>
          <a:xfrm rot="19805155">
            <a:off x="5841689" y="316835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EEE19A43-4516-823B-1A33-3FC5BEE65079}"/>
              </a:ext>
            </a:extLst>
          </p:cNvPr>
          <p:cNvSpPr/>
          <p:nvPr/>
        </p:nvSpPr>
        <p:spPr>
          <a:xfrm rot="15673706">
            <a:off x="7753906" y="3353216"/>
            <a:ext cx="46240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1</cp:revision>
  <dcterms:created xsi:type="dcterms:W3CDTF">2025-08-01T14:07:52Z</dcterms:created>
  <dcterms:modified xsi:type="dcterms:W3CDTF">2025-08-01T15:14:36Z</dcterms:modified>
</cp:coreProperties>
</file>