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25C36-FB2C-C47C-C1F4-B1A77FCEC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841811-FBF6-F4C4-706F-E9AAC1E77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5E9B1D-81FC-38EA-5437-F2AF3592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9727B-9E65-CCED-C718-D6A62CB5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A84217-9FE8-EC0A-46BD-1103566A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82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21B8D-05D8-44DC-7D5C-E5396DE0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F0EF51-8EF7-1AC8-63EA-C274AEBDA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7B99C-5A2F-104A-65CC-879FE166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F7A98-95EB-2FC7-6F1D-DDB83EC9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04B2-2E67-47E0-28A3-E769DF0E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57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9C145D-6126-05E4-F71A-6A47E14A9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8BF2E4-D05C-1E23-E8DE-0798C2E2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7C55C3-90B1-DCD4-5594-ECDAAD85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4F80C-0105-E428-4063-8AB5AE23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2A39A2-DF42-D4D0-0F40-E5A4632A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2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5C76-A364-F47A-81A9-95D8EA5E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1ED20-7DB7-6DAF-0CBD-5DB39230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9B66D-A9A6-D2CD-A170-87A17C15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A4DF87-43CC-E135-7786-52DF715A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9EBCEF-8747-9118-F04D-637230A3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93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9E085-8B58-4169-4864-D974FB77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6090DA-36B5-20F5-C7AF-F95D18C79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BEB34-F326-B615-0457-23B5BEC1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06B786-CBFC-BEE6-28F9-402698C2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962849-22A3-E7B7-F701-4756B73E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8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DC334-E808-3775-A680-F2E5CD04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B415BE-055B-212A-8344-05F162C6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A7FE8D-0FBA-6995-5EC0-9BC5F9D86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493C88-1B14-B5B3-DF0A-519B9F6B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C1708-D7CA-8B80-4E0B-3C97A2B6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140D6E-78FD-0B02-4320-F89856F7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48179-8240-23FF-5CA2-7D87F91B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12578A-6974-BA72-2DD3-09E4BFB7F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625CEA-BB67-3FB7-7491-9F40F7F5A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571867-9969-1F60-6C62-4DD34395D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D8EAE5-67FF-B1B1-FB98-53226414A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5BDB08-6230-004B-A245-2F0CBAA4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1094E2-82D8-D384-6A0E-DE934DA0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81AB54-BF22-10B1-F628-B821FF9E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77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70031-CCF8-C726-2AE3-88CB54EC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DB716-13D0-CE4F-6D50-D4F76AAA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624E44-6805-3E66-F4E8-28A2BBF7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0FF86E-4356-185B-F370-871D2119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28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B5E443-A4DD-B316-03A5-C9CEEF9D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FCF24F-3CB7-8BD2-6932-67CDB459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1266F6-3179-4DEB-674A-277C4A5D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82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0464D-5065-68C2-A13F-281F21BC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3BCEB-955A-7D30-47C4-29333877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F93556-75BF-BE80-B19E-CE1279CDB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110D47-93B2-5A06-8795-E6B91EC4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9E22CB-9DA8-B364-5B4C-90B5054E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5D06A6-07E9-E83A-EA83-D7B4B03C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E13AC-33D8-95EC-916C-C4973C43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A15C8C-A13E-4A07-C9F8-6718BF31A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037FE7-0D84-3F20-289D-A584A15EB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4D55B1-D557-FD9F-96F6-04268171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5CA86D-9524-A5EC-96B4-FC98C836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8E7C08-D112-0190-2C43-FFD93870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68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D88701-4C27-E24E-65A0-C521B844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5022E-AC10-D596-3027-9FED14C91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C3E21-E218-0201-F93F-2BD1B311E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03ADD-519F-4EFC-9124-C73975AC83F0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6B228-275D-F8DE-8E45-229A967BA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64DD0A-6A5C-3145-77D5-B83773A7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14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D141643-1BF2-99C0-A9DC-1B9872E4C7C9}"/>
              </a:ext>
            </a:extLst>
          </p:cNvPr>
          <p:cNvCxnSpPr>
            <a:cxnSpLocks/>
          </p:cNvCxnSpPr>
          <p:nvPr/>
        </p:nvCxnSpPr>
        <p:spPr>
          <a:xfrm>
            <a:off x="8998360" y="1362662"/>
            <a:ext cx="0" cy="7199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947C007-5FB8-C185-BE92-67657C974E88}"/>
              </a:ext>
            </a:extLst>
          </p:cNvPr>
          <p:cNvCxnSpPr>
            <a:cxnSpLocks/>
          </p:cNvCxnSpPr>
          <p:nvPr/>
        </p:nvCxnSpPr>
        <p:spPr>
          <a:xfrm>
            <a:off x="9078340" y="1485865"/>
            <a:ext cx="0" cy="464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52B0AA1-7761-B908-2875-75E1691E08C4}"/>
              </a:ext>
            </a:extLst>
          </p:cNvPr>
          <p:cNvCxnSpPr>
            <a:cxnSpLocks/>
          </p:cNvCxnSpPr>
          <p:nvPr/>
        </p:nvCxnSpPr>
        <p:spPr>
          <a:xfrm>
            <a:off x="9166000" y="1621742"/>
            <a:ext cx="0" cy="213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DB7D2E4-F5C6-7E61-2331-D27CE08F92E8}"/>
              </a:ext>
            </a:extLst>
          </p:cNvPr>
          <p:cNvCxnSpPr>
            <a:cxnSpLocks/>
          </p:cNvCxnSpPr>
          <p:nvPr/>
        </p:nvCxnSpPr>
        <p:spPr>
          <a:xfrm>
            <a:off x="4206240" y="1751798"/>
            <a:ext cx="47921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BED9FB-4227-C0E0-DFA4-90C3C7A915EF}"/>
              </a:ext>
            </a:extLst>
          </p:cNvPr>
          <p:cNvCxnSpPr>
            <a:cxnSpLocks/>
          </p:cNvCxnSpPr>
          <p:nvPr/>
        </p:nvCxnSpPr>
        <p:spPr>
          <a:xfrm>
            <a:off x="4206240" y="3707330"/>
            <a:ext cx="42543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4721B1F-B3B3-A2C2-B82C-4DA78ABB203B}"/>
              </a:ext>
            </a:extLst>
          </p:cNvPr>
          <p:cNvCxnSpPr>
            <a:cxnSpLocks/>
          </p:cNvCxnSpPr>
          <p:nvPr/>
        </p:nvCxnSpPr>
        <p:spPr>
          <a:xfrm>
            <a:off x="8460606" y="1751798"/>
            <a:ext cx="0" cy="3895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C27CF7B1-928E-2F45-F724-623FF35B36B2}"/>
              </a:ext>
            </a:extLst>
          </p:cNvPr>
          <p:cNvCxnSpPr>
            <a:cxnSpLocks/>
          </p:cNvCxnSpPr>
          <p:nvPr/>
        </p:nvCxnSpPr>
        <p:spPr>
          <a:xfrm>
            <a:off x="4206240" y="1751798"/>
            <a:ext cx="0" cy="3895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43A899C-D288-02C6-29D6-9E24B7D2AAE6}"/>
              </a:ext>
            </a:extLst>
          </p:cNvPr>
          <p:cNvCxnSpPr>
            <a:cxnSpLocks/>
          </p:cNvCxnSpPr>
          <p:nvPr/>
        </p:nvCxnSpPr>
        <p:spPr>
          <a:xfrm>
            <a:off x="4206240" y="5646821"/>
            <a:ext cx="42543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2A398FEA-567E-050A-1A2A-D74081862BCE}"/>
              </a:ext>
            </a:extLst>
          </p:cNvPr>
          <p:cNvSpPr/>
          <p:nvPr/>
        </p:nvSpPr>
        <p:spPr>
          <a:xfrm>
            <a:off x="5855367" y="5204862"/>
            <a:ext cx="872691" cy="8839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6283DBB-AC84-4775-43F4-D8114FE8FBD0}"/>
              </a:ext>
            </a:extLst>
          </p:cNvPr>
          <p:cNvCxnSpPr>
            <a:cxnSpLocks/>
          </p:cNvCxnSpPr>
          <p:nvPr/>
        </p:nvCxnSpPr>
        <p:spPr>
          <a:xfrm flipH="1">
            <a:off x="6075144" y="5643610"/>
            <a:ext cx="4320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F4284C3-DBED-642B-397A-0A94E9A1632E}"/>
                  </a:ext>
                </a:extLst>
              </p:cNvPr>
              <p:cNvSpPr txBox="1"/>
              <p:nvPr/>
            </p:nvSpPr>
            <p:spPr>
              <a:xfrm>
                <a:off x="5450384" y="4933398"/>
                <a:ext cx="4049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F4284C3-DBED-642B-397A-0A94E9A16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384" y="4933398"/>
                <a:ext cx="40498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dditionszeichen 33">
            <a:extLst>
              <a:ext uri="{FF2B5EF4-FFF2-40B4-BE49-F238E27FC236}">
                <a16:creationId xmlns:a16="http://schemas.microsoft.com/office/drawing/2014/main" id="{04447758-72F7-10F8-AF84-315580FA6AFD}"/>
              </a:ext>
            </a:extLst>
          </p:cNvPr>
          <p:cNvSpPr/>
          <p:nvPr/>
        </p:nvSpPr>
        <p:spPr>
          <a:xfrm rot="18863735">
            <a:off x="5780437" y="3139079"/>
            <a:ext cx="1106904" cy="1084440"/>
          </a:xfrm>
          <a:prstGeom prst="mathPlus">
            <a:avLst>
              <a:gd name="adj1" fmla="val 462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C76466B-68DA-8BC6-4211-EB61A900A3EB}"/>
                  </a:ext>
                </a:extLst>
              </p:cNvPr>
              <p:cNvSpPr txBox="1"/>
              <p:nvPr/>
            </p:nvSpPr>
            <p:spPr>
              <a:xfrm>
                <a:off x="5345804" y="3029306"/>
                <a:ext cx="614142" cy="803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32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de-DE" sz="3200" b="0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C76466B-68DA-8BC6-4211-EB61A900A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804" y="3029306"/>
                <a:ext cx="614142" cy="803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hteck 35">
            <a:extLst>
              <a:ext uri="{FF2B5EF4-FFF2-40B4-BE49-F238E27FC236}">
                <a16:creationId xmlns:a16="http://schemas.microsoft.com/office/drawing/2014/main" id="{DF4FAE67-1EF9-BCDD-A022-FE154C26DF59}"/>
              </a:ext>
            </a:extLst>
          </p:cNvPr>
          <p:cNvSpPr/>
          <p:nvPr/>
        </p:nvSpPr>
        <p:spPr>
          <a:xfrm>
            <a:off x="5855367" y="1433890"/>
            <a:ext cx="1002194" cy="587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B39DA9ED-E7A8-635F-9599-CE15016E6926}"/>
                  </a:ext>
                </a:extLst>
              </p:cNvPr>
              <p:cNvSpPr txBox="1"/>
              <p:nvPr/>
            </p:nvSpPr>
            <p:spPr>
              <a:xfrm>
                <a:off x="6168690" y="1476428"/>
                <a:ext cx="35670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B39DA9ED-E7A8-635F-9599-CE15016E6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690" y="1476428"/>
                <a:ext cx="35670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89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Aristid Großmann</dc:creator>
  <cp:lastModifiedBy>Aristid Großmann</cp:lastModifiedBy>
  <cp:revision>1</cp:revision>
  <dcterms:created xsi:type="dcterms:W3CDTF">2025-05-19T18:58:46Z</dcterms:created>
  <dcterms:modified xsi:type="dcterms:W3CDTF">2025-05-19T19:14:45Z</dcterms:modified>
</cp:coreProperties>
</file>