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youtu.be/IbR5BOMhfs0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0" Type="http://schemas.openxmlformats.org/officeDocument/2006/relationships/image" Target="../media/image98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9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68.png"/><Relationship Id="rId10" Type="http://schemas.openxmlformats.org/officeDocument/2006/relationships/image" Target="../media/image76.png"/><Relationship Id="rId4" Type="http://schemas.openxmlformats.org/officeDocument/2006/relationships/image" Target="../media/image67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7998" y="2499416"/>
            <a:ext cx="15433433" cy="36225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42859" y="7062506"/>
            <a:ext cx="5584969" cy="25654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445107"/>
            <a:ext cx="5246643" cy="117491"/>
            <a:chOff x="6519536" y="6445107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445107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559423"/>
            <a:ext cx="5246643" cy="117491"/>
            <a:chOff x="6519536" y="6559423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6559423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89597" y="2257142"/>
            <a:ext cx="5994731" cy="134244"/>
            <a:chOff x="5989597" y="2257142"/>
            <a:chExt cx="5994731" cy="1342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89597" y="2257142"/>
              <a:ext cx="5994731" cy="13424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70532" y="1106116"/>
            <a:ext cx="6828366" cy="1393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6A8665-3F39-41C2-8205-372D2C977CC5}"/>
              </a:ext>
            </a:extLst>
          </p:cNvPr>
          <p:cNvSpPr txBox="1"/>
          <p:nvPr/>
        </p:nvSpPr>
        <p:spPr>
          <a:xfrm>
            <a:off x="4343400" y="5143500"/>
            <a:ext cx="1066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5EBC88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https://youtu.be/IbR5BOMhfs0</a:t>
            </a:r>
            <a:endParaRPr lang="en-US" altLang="ko-KR" sz="6000" dirty="0">
              <a:solidFill>
                <a:srgbClr val="5EBC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5719" y="3596332"/>
            <a:ext cx="7918638" cy="23810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19048" y="1419242"/>
            <a:ext cx="7409135" cy="7409135"/>
            <a:chOff x="11619048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9048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7620" y="6575677"/>
            <a:ext cx="4320857" cy="12597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6192" y="2194759"/>
            <a:ext cx="2353846" cy="8359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22975" y="1893563"/>
            <a:ext cx="2005004" cy="28076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85452" y="-2451438"/>
            <a:ext cx="2698174" cy="12556962"/>
            <a:chOff x="9185452" y="-2451438"/>
            <a:chExt cx="2698174" cy="125569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185452" y="-2451438"/>
              <a:ext cx="2698174" cy="125569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9411" y="2734107"/>
            <a:ext cx="10970392" cy="230324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0147" y="3509164"/>
            <a:ext cx="2411117" cy="12539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30371" y="830743"/>
            <a:ext cx="2698174" cy="12846799"/>
            <a:chOff x="9330371" y="830743"/>
            <a:chExt cx="2698174" cy="128467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9330371" y="830743"/>
              <a:ext cx="2698174" cy="1284679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0147" y="6665927"/>
            <a:ext cx="2411117" cy="130091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2856" y="604335"/>
            <a:ext cx="6760566" cy="15688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27041" y="6116435"/>
            <a:ext cx="12414090" cy="24675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0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51384" y="6798058"/>
            <a:ext cx="2551747" cy="7351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20194" y="7509008"/>
            <a:ext cx="3742648" cy="17828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05386" y="3585650"/>
            <a:ext cx="3626320" cy="2719776"/>
            <a:chOff x="12405386" y="3585650"/>
            <a:chExt cx="3626320" cy="27197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5386" y="3585650"/>
              <a:ext cx="3626320" cy="271977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2856" y="604335"/>
            <a:ext cx="6760566" cy="156881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26066" y="6774389"/>
            <a:ext cx="3462073" cy="73515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94876" y="7485190"/>
            <a:ext cx="3742648" cy="12348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422024" y="4111776"/>
            <a:ext cx="1413515" cy="1412978"/>
            <a:chOff x="8422024" y="4111776"/>
            <a:chExt cx="1413515" cy="14129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22024" y="4111776"/>
              <a:ext cx="1413515" cy="141297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86596" y="6671567"/>
            <a:ext cx="2983015" cy="73501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55405" y="7382230"/>
            <a:ext cx="3701540" cy="1234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40599" y="3459160"/>
            <a:ext cx="3626320" cy="2719776"/>
            <a:chOff x="2240599" y="3459160"/>
            <a:chExt cx="3626320" cy="271977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40599" y="3459160"/>
              <a:ext cx="3626320" cy="27197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79300" y="3562120"/>
            <a:ext cx="3626320" cy="2719776"/>
            <a:chOff x="7279300" y="3562120"/>
            <a:chExt cx="3626320" cy="271977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79300" y="3562120"/>
              <a:ext cx="3626320" cy="27197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592" y="0"/>
            <a:ext cx="18295238" cy="10285714"/>
            <a:chOff x="2059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9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04572" y="3532042"/>
            <a:ext cx="2903292" cy="10384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8573" y="3532043"/>
            <a:ext cx="2168327" cy="10419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656" y="684711"/>
            <a:ext cx="9904143" cy="1568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80760" y="4670208"/>
            <a:ext cx="4040394" cy="2272721"/>
            <a:chOff x="12680760" y="4670208"/>
            <a:chExt cx="4040394" cy="22727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80760" y="4670208"/>
              <a:ext cx="4040394" cy="22727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04762" y="4609284"/>
            <a:ext cx="4870999" cy="2435499"/>
            <a:chOff x="6704762" y="4609284"/>
            <a:chExt cx="4870999" cy="24354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4762" y="4609284"/>
              <a:ext cx="4870999" cy="24354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68803" y="4630488"/>
            <a:ext cx="4089566" cy="2287236"/>
            <a:chOff x="1668803" y="4630488"/>
            <a:chExt cx="4089566" cy="228723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8803" y="4630488"/>
              <a:ext cx="4089566" cy="228723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35528" y="3574716"/>
            <a:ext cx="1745731" cy="10396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5719" y="2868671"/>
            <a:ext cx="9289830" cy="23564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19048" y="1419242"/>
            <a:ext cx="7409135" cy="7409135"/>
            <a:chOff x="11619048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9048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7620" y="6575677"/>
            <a:ext cx="2255944" cy="18353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6192" y="2194763"/>
            <a:ext cx="2353846" cy="8359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27136" y="1732652"/>
            <a:ext cx="1993489" cy="28955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5682"/>
            <a:ext cx="18295238" cy="10285714"/>
            <a:chOff x="0" y="25682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682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1621" y="908736"/>
            <a:ext cx="4126882" cy="13001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893345" y="2408082"/>
            <a:ext cx="30123768" cy="419425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919027" y="5397097"/>
            <a:ext cx="30123768" cy="39294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0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30507" y="1128170"/>
            <a:ext cx="4462795" cy="167671"/>
            <a:chOff x="11330507" y="1128170"/>
            <a:chExt cx="4462795" cy="1676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0507" y="1128170"/>
              <a:ext cx="4462795" cy="1676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92412" y="1128170"/>
            <a:ext cx="4367850" cy="167671"/>
            <a:chOff x="2492412" y="1128170"/>
            <a:chExt cx="4367850" cy="1676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2412" y="1128170"/>
              <a:ext cx="4367850" cy="1676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53831" y="809253"/>
            <a:ext cx="5981675" cy="1253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608111" y="1855355"/>
            <a:ext cx="11069493" cy="7677863"/>
            <a:chOff x="3608111" y="1855355"/>
            <a:chExt cx="11069493" cy="76778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8111" y="1855355"/>
              <a:ext cx="11069493" cy="76778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0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1621" y="896840"/>
            <a:ext cx="2843103" cy="13120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53006" y="3109076"/>
            <a:ext cx="7040413" cy="4836091"/>
            <a:chOff x="1653006" y="3109076"/>
            <a:chExt cx="7040413" cy="48360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19687" y="1907133"/>
              <a:ext cx="12950808" cy="805071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9769" y="3055838"/>
              <a:ext cx="3440353" cy="7256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57304" y="3160440"/>
            <a:ext cx="6475404" cy="4784723"/>
            <a:chOff x="10157304" y="3160440"/>
            <a:chExt cx="6475404" cy="47847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9602" y="1907129"/>
              <a:ext cx="12950808" cy="805071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29749" y="3107203"/>
              <a:ext cx="3258420" cy="7256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0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1439" y="1428250"/>
            <a:ext cx="2989122" cy="13139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59624" y="1428250"/>
            <a:ext cx="4987796" cy="13139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43343" y="2965058"/>
            <a:ext cx="5358266" cy="146965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00814" y="2965058"/>
            <a:ext cx="8253601" cy="48277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5EBC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28" y="2235253"/>
            <a:ext cx="13777146" cy="54466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412316"/>
            <a:ext cx="5246643" cy="117491"/>
            <a:chOff x="6519536" y="6412316"/>
            <a:chExt cx="5246643" cy="1174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9536" y="6412316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526633"/>
            <a:ext cx="5246643" cy="117491"/>
            <a:chOff x="6519536" y="6526633"/>
            <a:chExt cx="5246643" cy="1174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9536" y="6526633"/>
              <a:ext cx="5246643" cy="1174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09293" y="7221219"/>
            <a:ext cx="5327644" cy="22722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1068"/>
            <a:ext cx="18295238" cy="10285714"/>
            <a:chOff x="0" y="-11068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1068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0745" y="1876936"/>
            <a:ext cx="1516547" cy="13375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0743" y="3965461"/>
            <a:ext cx="1563669" cy="19227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5506" y="5421729"/>
            <a:ext cx="1519356" cy="8846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2169" y="3909990"/>
            <a:ext cx="2661474" cy="135433"/>
            <a:chOff x="1542169" y="3909990"/>
            <a:chExt cx="2661474" cy="1354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2169" y="3909990"/>
              <a:ext cx="2661474" cy="13543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5204" y="3965461"/>
            <a:ext cx="1563669" cy="19227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00008" y="5421729"/>
            <a:ext cx="1932376" cy="88468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28582" y="6439172"/>
            <a:ext cx="2889674" cy="17624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66629" y="3909990"/>
            <a:ext cx="2308893" cy="117491"/>
            <a:chOff x="5366629" y="3909990"/>
            <a:chExt cx="2308893" cy="1174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66629" y="3909990"/>
              <a:ext cx="2308893" cy="1174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032505" y="3965461"/>
            <a:ext cx="1563669" cy="19227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091906" y="5421725"/>
            <a:ext cx="3518518" cy="88468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094546" y="6439170"/>
            <a:ext cx="1878763" cy="13532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76852" y="3909990"/>
            <a:ext cx="2308893" cy="117491"/>
            <a:chOff x="14176852" y="3909990"/>
            <a:chExt cx="2308893" cy="1174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76852" y="3909990"/>
              <a:ext cx="2308893" cy="11749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67426" y="3965461"/>
            <a:ext cx="1563669" cy="192275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32177" y="5421729"/>
            <a:ext cx="2758416" cy="88468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60757" y="6431977"/>
            <a:ext cx="3598466" cy="17624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698851" y="3909990"/>
            <a:ext cx="2308893" cy="117491"/>
            <a:chOff x="9698851" y="3909990"/>
            <a:chExt cx="2308893" cy="1174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98851" y="3909990"/>
              <a:ext cx="2308893" cy="11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4875" y="4147498"/>
            <a:ext cx="4364390" cy="23792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19048" y="1419242"/>
            <a:ext cx="7409135" cy="7409135"/>
            <a:chOff x="11619048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9048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192" y="2194759"/>
            <a:ext cx="2353846" cy="8359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22975" y="1807848"/>
            <a:ext cx="2103518" cy="28076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33246" y="4315032"/>
            <a:ext cx="3396732" cy="4790536"/>
            <a:chOff x="3433246" y="4315032"/>
            <a:chExt cx="3396732" cy="47905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3433246" y="4315032"/>
              <a:ext cx="3396732" cy="47905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64556" y="5421208"/>
            <a:ext cx="2382971" cy="12539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8307" y="6294884"/>
            <a:ext cx="2234906" cy="58511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21585" y="6881674"/>
            <a:ext cx="1971878" cy="15362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65231" y="8456835"/>
            <a:ext cx="1491321" cy="117491"/>
            <a:chOff x="4365231" y="8456835"/>
            <a:chExt cx="1491321" cy="1174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5231" y="8456835"/>
              <a:ext cx="1491321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55736" y="4315032"/>
            <a:ext cx="3396732" cy="4790536"/>
            <a:chOff x="11455736" y="4315032"/>
            <a:chExt cx="3396732" cy="479053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455736" y="4315032"/>
              <a:ext cx="3396732" cy="47905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79755" y="5506921"/>
            <a:ext cx="2555690" cy="3067405"/>
            <a:chOff x="11879755" y="5506921"/>
            <a:chExt cx="2555690" cy="30674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38975" y="5421208"/>
              <a:ext cx="2382971" cy="1253969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46022" y="6294884"/>
              <a:ext cx="2234906" cy="585116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49280" y="6881674"/>
              <a:ext cx="1992665" cy="1172796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2387721" y="8456835"/>
              <a:ext cx="1491321" cy="117491"/>
              <a:chOff x="12387721" y="8456835"/>
              <a:chExt cx="1491321" cy="11749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87721" y="8456835"/>
                <a:ext cx="1491321" cy="117491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3857878" y="1088857"/>
            <a:ext cx="2547468" cy="3226175"/>
            <a:chOff x="3857878" y="1088857"/>
            <a:chExt cx="2547468" cy="322617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57878" y="1088857"/>
              <a:ext cx="2547468" cy="322617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672592" y="1019075"/>
            <a:ext cx="2963020" cy="3132691"/>
            <a:chOff x="11672592" y="1019075"/>
            <a:chExt cx="2963020" cy="31326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72592" y="1019075"/>
              <a:ext cx="2963020" cy="31326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95485" y="4315032"/>
            <a:ext cx="3396732" cy="4790536"/>
            <a:chOff x="7495485" y="4315032"/>
            <a:chExt cx="3396732" cy="479053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495485" y="4315032"/>
              <a:ext cx="3396732" cy="479053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660221" y="1088857"/>
            <a:ext cx="2918625" cy="3085714"/>
            <a:chOff x="7660221" y="1088857"/>
            <a:chExt cx="2918625" cy="308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60221" y="1088857"/>
              <a:ext cx="2918625" cy="308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923897" y="5506921"/>
            <a:ext cx="2510759" cy="3122643"/>
            <a:chOff x="7923897" y="5506921"/>
            <a:chExt cx="2510759" cy="31226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38185" y="5421208"/>
              <a:ext cx="2382971" cy="1253969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91936" y="6294884"/>
              <a:ext cx="2234906" cy="585116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95223" y="6881674"/>
              <a:ext cx="1971878" cy="1536266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8505333" y="8512073"/>
              <a:ext cx="1491321" cy="117491"/>
              <a:chOff x="8505333" y="8512073"/>
              <a:chExt cx="1491321" cy="117491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505333" y="8512073"/>
                <a:ext cx="1491321" cy="11749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0"/>
            <a:ext cx="18295238" cy="10285714"/>
            <a:chOff x="-9524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6100" y="3596333"/>
            <a:ext cx="7638977" cy="23792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95894" y="1419242"/>
            <a:ext cx="7409135" cy="7409135"/>
            <a:chOff x="-295894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5894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8001" y="6575677"/>
            <a:ext cx="3469831" cy="18353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46575" y="2194759"/>
            <a:ext cx="2353846" cy="8359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0393" y="1657143"/>
            <a:ext cx="2508086" cy="2508086"/>
            <a:chOff x="5100393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0393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45123" y="1750706"/>
            <a:ext cx="2021636" cy="28076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5631" y="3316276"/>
            <a:ext cx="1829173" cy="246857"/>
            <a:chOff x="519563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563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260587" y="6298877"/>
            <a:ext cx="4920171" cy="4920171"/>
            <a:chOff x="14260587" y="6298877"/>
            <a:chExt cx="4920171" cy="49201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0587" y="6298877"/>
              <a:ext cx="4920171" cy="49201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928" y="677040"/>
            <a:ext cx="4776266" cy="15977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3773" y="4571430"/>
            <a:ext cx="7066086" cy="25115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40154" y="2182304"/>
            <a:ext cx="9732882" cy="17954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34286" y="4178483"/>
            <a:ext cx="4917578" cy="3688184"/>
            <a:chOff x="3034286" y="4178483"/>
            <a:chExt cx="4917578" cy="36881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4286" y="4178483"/>
              <a:ext cx="4917578" cy="368818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05334" y="8144824"/>
            <a:ext cx="7923325" cy="4275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592" y="0"/>
            <a:ext cx="18295238" cy="10285714"/>
            <a:chOff x="-2059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59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42673" y="4853550"/>
            <a:ext cx="7047897" cy="35231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28571" y="850893"/>
            <a:ext cx="11333333" cy="1675735"/>
            <a:chOff x="3228571" y="850893"/>
            <a:chExt cx="11333333" cy="16757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8571" y="850893"/>
              <a:ext cx="11333333" cy="16757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72145" y="1202598"/>
            <a:ext cx="1082087" cy="972325"/>
            <a:chOff x="4172145" y="1202598"/>
            <a:chExt cx="1082087" cy="9723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2145" y="1202598"/>
              <a:ext cx="1082087" cy="97232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41050" y="1040117"/>
            <a:ext cx="7856573" cy="15688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7038" y="3323334"/>
            <a:ext cx="4778030" cy="104994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08688" y="3334825"/>
            <a:ext cx="7621889" cy="10384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3226" y="4895753"/>
            <a:ext cx="7398921" cy="3353765"/>
            <a:chOff x="1283226" y="4895753"/>
            <a:chExt cx="7398921" cy="33537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3226" y="4895753"/>
              <a:ext cx="7398921" cy="33537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0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8526" y="3454424"/>
            <a:ext cx="5186410" cy="10419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2811" y="4439639"/>
            <a:ext cx="7001324" cy="16824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61905" y="5976381"/>
            <a:ext cx="4914286" cy="123429"/>
            <a:chOff x="6761905" y="5976381"/>
            <a:chExt cx="4914286" cy="123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761905" y="5976381"/>
              <a:ext cx="4914286" cy="12342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8526" y="6335869"/>
            <a:ext cx="3060235" cy="10508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90288" y="3465631"/>
            <a:ext cx="1310441" cy="103964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25835" y="4489864"/>
            <a:ext cx="6597692" cy="11199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90288" y="6349468"/>
            <a:ext cx="5047747" cy="10384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81715" y="7422363"/>
            <a:ext cx="6994035" cy="11547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45036" y="2117712"/>
            <a:ext cx="4462795" cy="167671"/>
            <a:chOff x="12245036" y="2117712"/>
            <a:chExt cx="4462795" cy="1676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45036" y="2117712"/>
              <a:ext cx="4462795" cy="167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77883" y="2117712"/>
            <a:ext cx="4367850" cy="167671"/>
            <a:chOff x="1577883" y="2117712"/>
            <a:chExt cx="4367850" cy="1676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7883" y="2117712"/>
              <a:ext cx="4367850" cy="16767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13193" y="1714955"/>
            <a:ext cx="6236910" cy="125396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52811" y="7422363"/>
            <a:ext cx="6802777" cy="6270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256" y="20592"/>
            <a:ext cx="18295238" cy="10285714"/>
            <a:chOff x="25256" y="20592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56" y="20592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32443" y="1649421"/>
            <a:ext cx="13420829" cy="7701416"/>
            <a:chOff x="2432443" y="1649421"/>
            <a:chExt cx="13420829" cy="7701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432443" y="1649421"/>
              <a:ext cx="13420829" cy="7701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30507" y="1128170"/>
            <a:ext cx="4462795" cy="167671"/>
            <a:chOff x="11330507" y="1128170"/>
            <a:chExt cx="4462795" cy="1676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30507" y="1128170"/>
              <a:ext cx="4462795" cy="167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92412" y="1128170"/>
            <a:ext cx="4367850" cy="167671"/>
            <a:chOff x="2492412" y="1128170"/>
            <a:chExt cx="4367850" cy="1676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2412" y="1128170"/>
              <a:ext cx="4367850" cy="1676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53830" y="809252"/>
            <a:ext cx="6492141" cy="125396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93345" y="2128743"/>
            <a:ext cx="5186388" cy="104020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93345" y="3729839"/>
            <a:ext cx="1426755" cy="103964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74297" y="7119779"/>
            <a:ext cx="5047726" cy="104020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40963" y="2970180"/>
            <a:ext cx="9236087" cy="5498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11230" y="4553940"/>
            <a:ext cx="11849609" cy="98918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60010" y="8120158"/>
            <a:ext cx="11500157" cy="98918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79640" y="5505716"/>
            <a:ext cx="2672690" cy="103964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07049" y="6540220"/>
            <a:ext cx="7012142" cy="5498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사용자 지정</PresentationFormat>
  <Paragraphs>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박시현</cp:lastModifiedBy>
  <cp:revision>2</cp:revision>
  <dcterms:created xsi:type="dcterms:W3CDTF">2021-10-24T16:27:29Z</dcterms:created>
  <dcterms:modified xsi:type="dcterms:W3CDTF">2021-10-24T07:32:01Z</dcterms:modified>
</cp:coreProperties>
</file>