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D0FC52-017F-4CC4-988C-D49952C1DEE8}">
          <p14:sldIdLst>
            <p14:sldId id="256"/>
            <p14:sldId id="257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80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8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3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31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813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9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8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80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69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17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10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32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52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23913EC-C262-428F-8D0A-19D783E57A6E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23913EC-C262-428F-8D0A-19D783E57A6E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A97B99A-8481-4A91-BF30-DC834FD40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596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71800" y="966623"/>
            <a:ext cx="6248400" cy="1267154"/>
          </a:xfrm>
        </p:spPr>
        <p:txBody>
          <a:bodyPr>
            <a:normAutofit/>
          </a:bodyPr>
          <a:lstStyle/>
          <a:p>
            <a:r>
              <a:rPr lang="ru-RU" sz="4800" dirty="0"/>
              <a:t>Бот-переводчик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22566" y="4934310"/>
            <a:ext cx="3887638" cy="1315528"/>
          </a:xfrm>
        </p:spPr>
        <p:txBody>
          <a:bodyPr/>
          <a:lstStyle/>
          <a:p>
            <a:r>
              <a:rPr lang="ru-RU" dirty="0"/>
              <a:t>Автор:</a:t>
            </a:r>
            <a:br>
              <a:rPr lang="ru-RU" dirty="0"/>
            </a:br>
            <a:r>
              <a:rPr lang="ru-RU" dirty="0"/>
              <a:t>Терновский Иван</a:t>
            </a: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36649E2-A3C4-045A-34F8-0D1654653EB9}"/>
              </a:ext>
            </a:extLst>
          </p:cNvPr>
          <p:cNvSpPr txBox="1">
            <a:spLocks/>
          </p:cNvSpPr>
          <p:nvPr/>
        </p:nvSpPr>
        <p:spPr>
          <a:xfrm>
            <a:off x="1524000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Или же способ избавления от трудоёмкой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80274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функционала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CC00C5-52A6-F298-757E-141C615FB01B}"/>
              </a:ext>
            </a:extLst>
          </p:cNvPr>
          <p:cNvSpPr txBox="1">
            <a:spLocks/>
          </p:cNvSpPr>
          <p:nvPr/>
        </p:nvSpPr>
        <p:spPr>
          <a:xfrm>
            <a:off x="809999" y="2510287"/>
            <a:ext cx="5055963" cy="36144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09A4D7C-608C-3314-BF06-9E2B7FABE369}"/>
              </a:ext>
            </a:extLst>
          </p:cNvPr>
          <p:cNvSpPr txBox="1">
            <a:spLocks/>
          </p:cNvSpPr>
          <p:nvPr/>
        </p:nvSpPr>
        <p:spPr>
          <a:xfrm>
            <a:off x="893829" y="2602277"/>
            <a:ext cx="10404339" cy="21810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 помощью средств </a:t>
            </a:r>
            <a:r>
              <a:rPr lang="en-US" dirty="0"/>
              <a:t>Google Translate </a:t>
            </a:r>
            <a:r>
              <a:rPr lang="ru-RU" dirty="0"/>
              <a:t>и </a:t>
            </a:r>
            <a:r>
              <a:rPr lang="en-US" dirty="0"/>
              <a:t>GIT</a:t>
            </a:r>
            <a:r>
              <a:rPr lang="ru-RU" dirty="0"/>
              <a:t> данный бот переведёт любой проект </a:t>
            </a:r>
            <a:r>
              <a:rPr lang="en-US" dirty="0"/>
              <a:t>SS14</a:t>
            </a:r>
            <a:r>
              <a:rPr lang="ru-RU" dirty="0"/>
              <a:t>, написанный на движке </a:t>
            </a:r>
            <a:r>
              <a:rPr lang="en-US" dirty="0"/>
              <a:t>Robust Toolbox</a:t>
            </a:r>
            <a:r>
              <a:rPr lang="ru-RU" dirty="0"/>
              <a:t>. Бот, используя ссылку на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проекта, который нужно перевести, копирует его к себе в рабочее пространство, переводит и создаёт </a:t>
            </a:r>
            <a:r>
              <a:rPr lang="ru-RU" dirty="0" err="1"/>
              <a:t>форк</a:t>
            </a:r>
            <a:r>
              <a:rPr lang="ru-RU" dirty="0"/>
              <a:t>, а потом отправляет пользователю ссылку на этот </a:t>
            </a:r>
            <a:r>
              <a:rPr lang="ru-RU" dirty="0" err="1"/>
              <a:t>форк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92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 приложения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D502A4D-534A-57B9-2073-FFDDF1846014}"/>
              </a:ext>
            </a:extLst>
          </p:cNvPr>
          <p:cNvSpPr txBox="1">
            <a:spLocks/>
          </p:cNvSpPr>
          <p:nvPr/>
        </p:nvSpPr>
        <p:spPr>
          <a:xfrm>
            <a:off x="201288" y="1982301"/>
            <a:ext cx="5497903" cy="11145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 вводе </a:t>
            </a:r>
            <a:r>
              <a:rPr lang="en-US" dirty="0"/>
              <a:t>/start </a:t>
            </a:r>
            <a:r>
              <a:rPr lang="ru-RU" dirty="0"/>
              <a:t>бот запрашивает у пользователя ссылку на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репозитория</a:t>
            </a:r>
          </a:p>
          <a:p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BAC5BC5-9BC2-E5A7-EDAD-F3808C9B7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2" y="1982299"/>
            <a:ext cx="4715533" cy="1114581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385A3-E4C2-2BA8-3FCF-0B10F7B434A5}"/>
              </a:ext>
            </a:extLst>
          </p:cNvPr>
          <p:cNvSpPr txBox="1">
            <a:spLocks/>
          </p:cNvSpPr>
          <p:nvPr/>
        </p:nvSpPr>
        <p:spPr>
          <a:xfrm>
            <a:off x="201288" y="3096881"/>
            <a:ext cx="5497904" cy="17147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Потом бот, получив ссылку, начинает перевод проекта, </a:t>
            </a:r>
            <a:r>
              <a:rPr lang="ru-RU" dirty="0" err="1"/>
              <a:t>склонировав</a:t>
            </a:r>
            <a:r>
              <a:rPr lang="ru-RU" dirty="0"/>
              <a:t> для начала репозиторий. Потом он отправляет количество файлов, готовых к переводу, и просит подтверждение перевода.</a:t>
            </a:r>
          </a:p>
          <a:p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Шрифт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F793D4E-733B-0413-F9B6-447D708B0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1" y="3096880"/>
            <a:ext cx="4715533" cy="1714739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EFAA019-903B-B656-ABC9-7D93BAE4F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10" y="4811619"/>
            <a:ext cx="4709784" cy="933580"/>
          </a:xfrm>
          <a:prstGeom prst="rect">
            <a:avLst/>
          </a:prstGeom>
        </p:spPr>
      </p:pic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6416DB22-34B7-6B66-6357-97384EA14350}"/>
              </a:ext>
            </a:extLst>
          </p:cNvPr>
          <p:cNvSpPr txBox="1">
            <a:spLocks/>
          </p:cNvSpPr>
          <p:nvPr/>
        </p:nvSpPr>
        <p:spPr>
          <a:xfrm>
            <a:off x="201287" y="4811617"/>
            <a:ext cx="5497903" cy="9335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После окончания перевода бот отправляет нам сообщение со ссылкой на наш </a:t>
            </a:r>
            <a:r>
              <a:rPr lang="ru-RU" dirty="0" err="1"/>
              <a:t>форк</a:t>
            </a:r>
            <a:r>
              <a:rPr lang="ru-RU" dirty="0"/>
              <a:t>. Работа бота завершена.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37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технологий, использованных при разработке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57C26B-D89C-3F86-7A3E-3943B130DA19}"/>
              </a:ext>
            </a:extLst>
          </p:cNvPr>
          <p:cNvSpPr txBox="1">
            <a:spLocks/>
          </p:cNvSpPr>
          <p:nvPr/>
        </p:nvSpPr>
        <p:spPr>
          <a:xfrm>
            <a:off x="893829" y="2602276"/>
            <a:ext cx="10404339" cy="38847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</a:t>
            </a:r>
            <a:r>
              <a:rPr lang="ru-RU" dirty="0"/>
              <a:t>– это распределённая система управления версиями, </a:t>
            </a:r>
            <a:r>
              <a:rPr lang="ru-RU" dirty="0" err="1"/>
              <a:t>использующася</a:t>
            </a:r>
            <a:r>
              <a:rPr lang="ru-RU" dirty="0"/>
              <a:t> для всех действий с репозиториями, задающимися пользователем.</a:t>
            </a:r>
          </a:p>
          <a:p>
            <a:r>
              <a:rPr lang="en-US" dirty="0"/>
              <a:t>deep-translator –</a:t>
            </a:r>
            <a:r>
              <a:rPr lang="ru-RU" dirty="0"/>
              <a:t> библиотека, добавляющая в код функции переводчика </a:t>
            </a:r>
            <a:r>
              <a:rPr lang="en-US" dirty="0"/>
              <a:t>Google</a:t>
            </a:r>
            <a:r>
              <a:rPr lang="ru-RU" dirty="0"/>
              <a:t>, на ней основан перевод всех файлов локализации</a:t>
            </a:r>
          </a:p>
          <a:p>
            <a:r>
              <a:rPr lang="en-US" dirty="0"/>
              <a:t>Fluent – </a:t>
            </a:r>
            <a:r>
              <a:rPr lang="ru-RU" dirty="0"/>
              <a:t>библиотека, используемая мной для работы с </a:t>
            </a:r>
            <a:r>
              <a:rPr lang="en-US" dirty="0"/>
              <a:t>.</a:t>
            </a:r>
            <a:r>
              <a:rPr lang="en-US" dirty="0" err="1"/>
              <a:t>ftl</a:t>
            </a:r>
            <a:r>
              <a:rPr lang="en-US" dirty="0"/>
              <a:t> </a:t>
            </a:r>
            <a:r>
              <a:rPr lang="ru-RU" dirty="0"/>
              <a:t>файлами</a:t>
            </a:r>
          </a:p>
          <a:p>
            <a:r>
              <a:rPr lang="en-US" dirty="0"/>
              <a:t>Requests </a:t>
            </a:r>
            <a:r>
              <a:rPr lang="ru-RU" dirty="0"/>
              <a:t>– с помощью данной библиотеки я работаю с </a:t>
            </a:r>
            <a:r>
              <a:rPr lang="ru-RU" dirty="0" err="1"/>
              <a:t>форком</a:t>
            </a:r>
            <a:r>
              <a:rPr lang="ru-RU" dirty="0"/>
              <a:t> на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PyYAML</a:t>
            </a:r>
            <a:r>
              <a:rPr lang="en-US" dirty="0"/>
              <a:t>, </a:t>
            </a:r>
            <a:r>
              <a:rPr lang="en-US" dirty="0" err="1"/>
              <a:t>pydash</a:t>
            </a:r>
            <a:r>
              <a:rPr lang="en-US" dirty="0"/>
              <a:t>, </a:t>
            </a:r>
            <a:r>
              <a:rPr lang="en-US" dirty="0" err="1"/>
              <a:t>chardet</a:t>
            </a:r>
            <a:r>
              <a:rPr lang="en-US" dirty="0"/>
              <a:t>, </a:t>
            </a:r>
            <a:r>
              <a:rPr lang="en-US" dirty="0" err="1"/>
              <a:t>typing_extensions</a:t>
            </a:r>
            <a:r>
              <a:rPr lang="en-US" dirty="0"/>
              <a:t> – </a:t>
            </a:r>
            <a:r>
              <a:rPr lang="ru-RU" dirty="0"/>
              <a:t>данные библиотеки используются при работе с </a:t>
            </a:r>
            <a:r>
              <a:rPr lang="en-US" dirty="0"/>
              <a:t>.</a:t>
            </a:r>
            <a:r>
              <a:rPr lang="en-US" dirty="0" err="1"/>
              <a:t>ftl</a:t>
            </a:r>
            <a:r>
              <a:rPr lang="en-US" dirty="0"/>
              <a:t> </a:t>
            </a:r>
            <a:r>
              <a:rPr lang="ru-RU" dirty="0"/>
              <a:t>файлами для создания русских файлов для последующего их перевода.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98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развития приложения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7CD647-2F7F-1E9A-6CE3-D0BEA0DBFBEB}"/>
              </a:ext>
            </a:extLst>
          </p:cNvPr>
          <p:cNvSpPr txBox="1">
            <a:spLocks/>
          </p:cNvSpPr>
          <p:nvPr/>
        </p:nvSpPr>
        <p:spPr>
          <a:xfrm>
            <a:off x="893829" y="2602276"/>
            <a:ext cx="10404339" cy="38847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Оптимизация работы приложения, использование других библиотек для ускорения быстродействия.</a:t>
            </a:r>
          </a:p>
          <a:p>
            <a:r>
              <a:rPr lang="ru-RU" dirty="0"/>
              <a:t>Использовать какой-либо другой способ перевода для более быстрой работы.</a:t>
            </a:r>
          </a:p>
          <a:p>
            <a:r>
              <a:rPr lang="ru-RU" dirty="0"/>
              <a:t>Попробовать делать весь перевод сразу на </a:t>
            </a:r>
            <a:r>
              <a:rPr lang="ru-RU" dirty="0" err="1"/>
              <a:t>форке</a:t>
            </a:r>
            <a:r>
              <a:rPr lang="ru-RU" dirty="0"/>
              <a:t> в </a:t>
            </a:r>
            <a:r>
              <a:rPr lang="en-US" dirty="0" err="1"/>
              <a:t>github</a:t>
            </a:r>
            <a:r>
              <a:rPr lang="ru-RU" dirty="0"/>
              <a:t>, не скачивая его.</a:t>
            </a:r>
          </a:p>
          <a:p>
            <a:r>
              <a:rPr lang="ru-RU" dirty="0"/>
              <a:t>Убрать некоторые действия, не влияющие на результат </a:t>
            </a:r>
            <a:r>
              <a:rPr lang="ru-RU"/>
              <a:t>работы приложения.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731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147</TotalTime>
  <Words>274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Цитаты</vt:lpstr>
      <vt:lpstr>Бот-переводчик</vt:lpstr>
      <vt:lpstr>Описание функционала </vt:lpstr>
      <vt:lpstr>Схема  приложения</vt:lpstr>
      <vt:lpstr>Описание технологий, использованных при разработке</vt:lpstr>
      <vt:lpstr>Варианты развития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приложения</dc:title>
  <dc:creator>IT-0</dc:creator>
  <cp:lastModifiedBy>Ivan Ternovskij</cp:lastModifiedBy>
  <cp:revision>3</cp:revision>
  <dcterms:created xsi:type="dcterms:W3CDTF">2025-05-12T14:36:08Z</dcterms:created>
  <dcterms:modified xsi:type="dcterms:W3CDTF">2025-05-14T17:41:13Z</dcterms:modified>
</cp:coreProperties>
</file>