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1" r:id="rId6"/>
    <p:sldId id="267" r:id="rId7"/>
    <p:sldId id="268" r:id="rId8"/>
    <p:sldId id="269" r:id="rId9"/>
    <p:sldId id="263" r:id="rId10"/>
    <p:sldId id="266" r:id="rId11"/>
    <p:sldId id="270" r:id="rId12"/>
    <p:sldId id="271" r:id="rId13"/>
    <p:sldId id="265" r:id="rId14"/>
    <p:sldId id="264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6E7"/>
    <a:srgbClr val="8D6347"/>
    <a:srgbClr val="FFFFFF"/>
    <a:srgbClr val="9D0000"/>
    <a:srgbClr val="855939"/>
    <a:srgbClr val="60370F"/>
    <a:srgbClr val="8D6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125"/>
    </p:cViewPr>
  </p:sorterViewPr>
  <p:notesViewPr>
    <p:cSldViewPr snapToGrid="0" showGuides="1">
      <p:cViewPr>
        <p:scale>
          <a:sx n="50" d="100"/>
          <a:sy n="50" d="100"/>
        </p:scale>
        <p:origin x="2640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635C87-2E62-4093-9A27-E98FC63FAB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5AAF69-BA68-4C49-8B47-9FD6ED6C53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A152F-86C0-448B-A54E-0E2D8D8754BB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6C3CB-CCFF-4F2E-B237-337C69FBB6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750B0-2FB2-4047-BE00-43B13750AB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E503E-9C9E-4EC6-B8AF-91FC09DF0C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84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0077E-5661-4679-A0C9-7CAF4697BC9A}" type="datetimeFigureOut">
              <a:rPr lang="en-US" noProof="0" smtClean="0"/>
              <a:t>1/19/2021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59743-683C-4279-9E83-23C937C99CF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9313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7021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8872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3042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6266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2447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32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Glasses on table">
            <a:extLst>
              <a:ext uri="{FF2B5EF4-FFF2-40B4-BE49-F238E27FC236}">
                <a16:creationId xmlns:a16="http://schemas.microsoft.com/office/drawing/2014/main" id="{8560CB95-F807-46B3-8A39-B650A8906A3F}"/>
              </a:ext>
            </a:extLst>
          </p:cNvPr>
          <p:cNvSpPr/>
          <p:nvPr userDrawn="1"/>
        </p:nvSpPr>
        <p:spPr>
          <a:xfrm>
            <a:off x="5199825" y="0"/>
            <a:ext cx="6992175" cy="6858000"/>
          </a:xfrm>
          <a:prstGeom prst="rect">
            <a:avLst/>
          </a:prstGeom>
          <a:blipFill>
            <a:blip r:embed="rId2"/>
            <a:srcRect/>
            <a:stretch>
              <a:fillRect t="-418" b="-4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 descr="Brush stroke mask">
            <a:extLst>
              <a:ext uri="{FF2B5EF4-FFF2-40B4-BE49-F238E27FC236}">
                <a16:creationId xmlns:a16="http://schemas.microsoft.com/office/drawing/2014/main" id="{09350598-7231-484F-ABFF-7D42DB8424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56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BC4D2-04A1-4388-B041-D25EA3246FE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6924" y="3482526"/>
            <a:ext cx="6238970" cy="196777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500"/>
            </a:lvl1pPr>
          </a:lstStyle>
          <a:p>
            <a:r>
              <a:rPr lang="en-US" noProof="0"/>
              <a:t>CLICK TO </a:t>
            </a:r>
            <a:br>
              <a:rPr lang="en-US" noProof="0"/>
            </a:br>
            <a:r>
              <a:rPr lang="en-US" noProof="0"/>
              <a:t>EDIT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2EDEE-795E-4F38-9546-83FC7F925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924" y="5646875"/>
            <a:ext cx="6238970" cy="505934"/>
          </a:xfrm>
        </p:spPr>
        <p:txBody>
          <a:bodyPr>
            <a:noAutofit/>
          </a:bodyPr>
          <a:lstStyle>
            <a:lvl1pPr marL="0" indent="0" algn="l">
              <a:buNone/>
              <a:defRPr sz="32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FAD3E-7077-4F6A-9BC8-4508F2B4F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312F-1DCB-48A4-8ECE-A7A423B5D269}" type="datetime1">
              <a:rPr lang="en-US" noProof="0" smtClean="0"/>
              <a:t>1/19/2021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94AFC-07BE-4BCA-8E8F-AA68C7F7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0EFB6A-EF00-4DD9-9184-AFC328D0236C}"/>
              </a:ext>
            </a:extLst>
          </p:cNvPr>
          <p:cNvCxnSpPr>
            <a:cxnSpLocks/>
          </p:cNvCxnSpPr>
          <p:nvPr userDrawn="1"/>
        </p:nvCxnSpPr>
        <p:spPr>
          <a:xfrm>
            <a:off x="959490" y="5453416"/>
            <a:ext cx="4325112" cy="0"/>
          </a:xfrm>
          <a:prstGeom prst="line">
            <a:avLst/>
          </a:prstGeom>
          <a:ln w="254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4" descr="Your logo">
            <a:extLst>
              <a:ext uri="{FF2B5EF4-FFF2-40B4-BE49-F238E27FC236}">
                <a16:creationId xmlns:a16="http://schemas.microsoft.com/office/drawing/2014/main" id="{FC85CAB4-100C-489B-BC14-9A3F41B7EC8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3091" y="873125"/>
            <a:ext cx="1646237" cy="1149350"/>
          </a:xfrm>
          <a:noFill/>
        </p:spPr>
        <p:txBody>
          <a:bodyPr wrap="square" lIns="46800" rIns="468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00">
                <a:solidFill>
                  <a:srgbClr val="8D6347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892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 descr="Brush stroke spot">
            <a:extLst>
              <a:ext uri="{FF2B5EF4-FFF2-40B4-BE49-F238E27FC236}">
                <a16:creationId xmlns:a16="http://schemas.microsoft.com/office/drawing/2014/main" id="{0A2C58D9-C10D-4BD1-98F0-5F5552601AE6}"/>
              </a:ext>
            </a:extLst>
          </p:cNvPr>
          <p:cNvSpPr/>
          <p:nvPr userDrawn="1"/>
        </p:nvSpPr>
        <p:spPr>
          <a:xfrm>
            <a:off x="442270" y="2313405"/>
            <a:ext cx="3675888" cy="179222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22682" b="-2268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Rectangle 51" descr="Brush stroke spot">
            <a:extLst>
              <a:ext uri="{FF2B5EF4-FFF2-40B4-BE49-F238E27FC236}">
                <a16:creationId xmlns:a16="http://schemas.microsoft.com/office/drawing/2014/main" id="{95045E2F-58A4-48EC-BF05-523315AB6031}"/>
              </a:ext>
            </a:extLst>
          </p:cNvPr>
          <p:cNvSpPr/>
          <p:nvPr userDrawn="1"/>
        </p:nvSpPr>
        <p:spPr>
          <a:xfrm>
            <a:off x="5747630" y="2309233"/>
            <a:ext cx="3675888" cy="179222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22682" b="-2268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Text Placeholder 40">
            <a:extLst>
              <a:ext uri="{FF2B5EF4-FFF2-40B4-BE49-F238E27FC236}">
                <a16:creationId xmlns:a16="http://schemas.microsoft.com/office/drawing/2014/main" id="{15964389-22F6-40A0-A36E-E542607646E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1046452" y="3642055"/>
            <a:ext cx="4787999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ACAA-C5AA-4F05-9AE1-AC245EBEF5E4}" type="datetime1">
              <a:rPr lang="en-US" noProof="0" smtClean="0"/>
              <a:t>1/19/2021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Subtitle 2">
            <a:extLst>
              <a:ext uri="{FF2B5EF4-FFF2-40B4-BE49-F238E27FC236}">
                <a16:creationId xmlns:a16="http://schemas.microsoft.com/office/drawing/2014/main" id="{7C726E26-D540-424D-A785-221B0A06B9C0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046452" y="4054527"/>
            <a:ext cx="4788000" cy="83529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2">
            <a:extLst>
              <a:ext uri="{FF2B5EF4-FFF2-40B4-BE49-F238E27FC236}">
                <a16:creationId xmlns:a16="http://schemas.microsoft.com/office/drawing/2014/main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40">
            <a:extLst>
              <a:ext uri="{FF2B5EF4-FFF2-40B4-BE49-F238E27FC236}">
                <a16:creationId xmlns:a16="http://schemas.microsoft.com/office/drawing/2014/main" id="{19621356-FE2C-4AEC-9E89-2CC86A230211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63322" y="2599849"/>
            <a:ext cx="4871129" cy="972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12 345</a:t>
            </a:r>
          </a:p>
        </p:txBody>
      </p:sp>
      <p:sp>
        <p:nvSpPr>
          <p:cNvPr id="39" name="Text Placeholder 40">
            <a:extLst>
              <a:ext uri="{FF2B5EF4-FFF2-40B4-BE49-F238E27FC236}">
                <a16:creationId xmlns:a16="http://schemas.microsoft.com/office/drawing/2014/main" id="{DBAF7C9B-EA69-40A6-AB82-8564FEB1ADA3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464798" y="3642350"/>
            <a:ext cx="4787999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0" name="Text Placeholder 40">
            <a:extLst>
              <a:ext uri="{FF2B5EF4-FFF2-40B4-BE49-F238E27FC236}">
                <a16:creationId xmlns:a16="http://schemas.microsoft.com/office/drawing/2014/main" id="{8AADAA41-DB71-4C36-9EDE-CA7E3121BDAC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6464798" y="4054822"/>
            <a:ext cx="4788000" cy="83529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3" name="Text Placeholder 40">
            <a:extLst>
              <a:ext uri="{FF2B5EF4-FFF2-40B4-BE49-F238E27FC236}">
                <a16:creationId xmlns:a16="http://schemas.microsoft.com/office/drawing/2014/main" id="{B13B1E83-DF7D-4152-83F9-7A99039613F2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381668" y="2600144"/>
            <a:ext cx="4871129" cy="972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6 780</a:t>
            </a:r>
          </a:p>
        </p:txBody>
      </p:sp>
    </p:spTree>
    <p:extLst>
      <p:ext uri="{BB962C8B-B14F-4D97-AF65-F5344CB8AC3E}">
        <p14:creationId xmlns:p14="http://schemas.microsoft.com/office/powerpoint/2010/main" val="394239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 descr="Brush stroke spot">
            <a:extLst>
              <a:ext uri="{FF2B5EF4-FFF2-40B4-BE49-F238E27FC236}">
                <a16:creationId xmlns:a16="http://schemas.microsoft.com/office/drawing/2014/main" id="{553AE28F-6B33-44BE-A48E-511B9E37A8E5}"/>
              </a:ext>
            </a:extLst>
          </p:cNvPr>
          <p:cNvSpPr/>
          <p:nvPr userDrawn="1"/>
        </p:nvSpPr>
        <p:spPr>
          <a:xfrm>
            <a:off x="649833" y="2266060"/>
            <a:ext cx="10597896" cy="2011680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Text Placeholder 40">
            <a:extLst>
              <a:ext uri="{FF2B5EF4-FFF2-40B4-BE49-F238E27FC236}">
                <a16:creationId xmlns:a16="http://schemas.microsoft.com/office/drawing/2014/main" id="{15964389-22F6-40A0-A36E-E542607646E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1508836" y="4448204"/>
            <a:ext cx="3132000" cy="3432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ACAA-C5AA-4F05-9AE1-AC245EBEF5E4}" type="datetime1">
              <a:rPr lang="en-US" noProof="0" smtClean="0"/>
              <a:t>1/19/2021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508836" y="4860676"/>
            <a:ext cx="3132000" cy="8352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2">
            <a:extLst>
              <a:ext uri="{FF2B5EF4-FFF2-40B4-BE49-F238E27FC236}">
                <a16:creationId xmlns:a16="http://schemas.microsoft.com/office/drawing/2014/main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9" name="Text Placeholder 40">
            <a:extLst>
              <a:ext uri="{FF2B5EF4-FFF2-40B4-BE49-F238E27FC236}">
                <a16:creationId xmlns:a16="http://schemas.microsoft.com/office/drawing/2014/main" id="{DBAF7C9B-EA69-40A6-AB82-8564FEB1ADA3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4716343" y="4448499"/>
            <a:ext cx="3132000" cy="3432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0" name="Text Placeholder 40">
            <a:extLst>
              <a:ext uri="{FF2B5EF4-FFF2-40B4-BE49-F238E27FC236}">
                <a16:creationId xmlns:a16="http://schemas.microsoft.com/office/drawing/2014/main" id="{8AADAA41-DB71-4C36-9EDE-CA7E3121BDAC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716343" y="4860971"/>
            <a:ext cx="3132000" cy="8352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9BB331B-BB86-4BF8-B64D-10A4EA066996}"/>
              </a:ext>
            </a:extLst>
          </p:cNvPr>
          <p:cNvSpPr/>
          <p:nvPr userDrawn="1"/>
        </p:nvSpPr>
        <p:spPr>
          <a:xfrm>
            <a:off x="1892209" y="1877591"/>
            <a:ext cx="2376000" cy="23760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4607297-0AE5-4568-8E23-9A22E0C9047F}"/>
              </a:ext>
            </a:extLst>
          </p:cNvPr>
          <p:cNvSpPr/>
          <p:nvPr userDrawn="1"/>
        </p:nvSpPr>
        <p:spPr>
          <a:xfrm>
            <a:off x="5318591" y="2318813"/>
            <a:ext cx="1929600" cy="19296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AB8DAF-6AF1-4CAA-AE2D-6AD8CDCCD190}"/>
              </a:ext>
            </a:extLst>
          </p:cNvPr>
          <p:cNvSpPr/>
          <p:nvPr userDrawn="1"/>
        </p:nvSpPr>
        <p:spPr>
          <a:xfrm>
            <a:off x="8892192" y="2827701"/>
            <a:ext cx="1407600" cy="14076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Text Placeholder 40">
            <a:extLst>
              <a:ext uri="{FF2B5EF4-FFF2-40B4-BE49-F238E27FC236}">
                <a16:creationId xmlns:a16="http://schemas.microsoft.com/office/drawing/2014/main" id="{5F5CDB97-1A89-4A46-BBC6-957BE23CC68D}"/>
              </a:ext>
            </a:extLst>
          </p:cNvPr>
          <p:cNvSpPr>
            <a:spLocks noGrp="1"/>
          </p:cNvSpPr>
          <p:nvPr userDrawn="1">
            <p:ph type="body" sz="quarter" idx="61"/>
          </p:nvPr>
        </p:nvSpPr>
        <p:spPr>
          <a:xfrm>
            <a:off x="8032507" y="4448204"/>
            <a:ext cx="3132000" cy="3432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40">
            <a:extLst>
              <a:ext uri="{FF2B5EF4-FFF2-40B4-BE49-F238E27FC236}">
                <a16:creationId xmlns:a16="http://schemas.microsoft.com/office/drawing/2014/main" id="{EE3568F2-C8B7-440C-B118-77D1EB8BA68C}"/>
              </a:ext>
            </a:extLst>
          </p:cNvPr>
          <p:cNvSpPr>
            <a:spLocks noGrp="1"/>
          </p:cNvSpPr>
          <p:nvPr userDrawn="1">
            <p:ph type="body" sz="quarter" idx="62"/>
          </p:nvPr>
        </p:nvSpPr>
        <p:spPr>
          <a:xfrm>
            <a:off x="8032507" y="4860676"/>
            <a:ext cx="3132000" cy="8352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40">
            <a:extLst>
              <a:ext uri="{FF2B5EF4-FFF2-40B4-BE49-F238E27FC236}">
                <a16:creationId xmlns:a16="http://schemas.microsoft.com/office/drawing/2014/main" id="{04507F51-0648-491E-AE08-5EFD71620E23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2203729" y="2550122"/>
            <a:ext cx="1734798" cy="61823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5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$ 100</a:t>
            </a:r>
          </a:p>
        </p:txBody>
      </p:sp>
      <p:sp>
        <p:nvSpPr>
          <p:cNvPr id="29" name="Text Placeholder 40">
            <a:extLst>
              <a:ext uri="{FF2B5EF4-FFF2-40B4-BE49-F238E27FC236}">
                <a16:creationId xmlns:a16="http://schemas.microsoft.com/office/drawing/2014/main" id="{DC7D0F93-C77D-44A3-A2D1-6D8B93ADE8E2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2203729" y="3175537"/>
            <a:ext cx="1734798" cy="41870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100" b="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2" name="Text Placeholder 40">
            <a:extLst>
              <a:ext uri="{FF2B5EF4-FFF2-40B4-BE49-F238E27FC236}">
                <a16:creationId xmlns:a16="http://schemas.microsoft.com/office/drawing/2014/main" id="{19439A71-712F-42A8-988D-A40FC79D30E3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429868" y="2755270"/>
            <a:ext cx="1734798" cy="61823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45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$ 50</a:t>
            </a:r>
          </a:p>
        </p:txBody>
      </p:sp>
      <p:sp>
        <p:nvSpPr>
          <p:cNvPr id="33" name="Text Placeholder 40">
            <a:extLst>
              <a:ext uri="{FF2B5EF4-FFF2-40B4-BE49-F238E27FC236}">
                <a16:creationId xmlns:a16="http://schemas.microsoft.com/office/drawing/2014/main" id="{38AE03D3-550E-413E-8DD3-5A6558981278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429868" y="3346179"/>
            <a:ext cx="1734798" cy="41870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4" name="Text Placeholder 40">
            <a:extLst>
              <a:ext uri="{FF2B5EF4-FFF2-40B4-BE49-F238E27FC236}">
                <a16:creationId xmlns:a16="http://schemas.microsoft.com/office/drawing/2014/main" id="{0B0F054D-7CBD-40FB-84C5-6E37FDF0EC9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830050" y="3060231"/>
            <a:ext cx="1529901" cy="477909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4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$ 25</a:t>
            </a:r>
          </a:p>
        </p:txBody>
      </p:sp>
      <p:sp>
        <p:nvSpPr>
          <p:cNvPr id="35" name="Text Placeholder 40">
            <a:extLst>
              <a:ext uri="{FF2B5EF4-FFF2-40B4-BE49-F238E27FC236}">
                <a16:creationId xmlns:a16="http://schemas.microsoft.com/office/drawing/2014/main" id="{0285840A-F59B-4DDE-A051-9BBA250A628B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8830050" y="3580049"/>
            <a:ext cx="1529901" cy="41870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900" b="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408001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656" y="2914563"/>
            <a:ext cx="4899002" cy="2528208"/>
          </a:xfrm>
        </p:spPr>
        <p:txBody>
          <a:bodyPr>
            <a:normAutofit/>
          </a:bodyPr>
          <a:lstStyle>
            <a:lvl1pPr marL="230400" indent="-2304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16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1/19/2021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4" name="Text Placeholder 40">
            <a:extLst>
              <a:ext uri="{FF2B5EF4-FFF2-40B4-BE49-F238E27FC236}">
                <a16:creationId xmlns:a16="http://schemas.microsoft.com/office/drawing/2014/main" id="{2E228B39-E69E-4928-A3B9-E0820CF9C19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38197" y="2509005"/>
            <a:ext cx="4680000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0">
            <a:extLst>
              <a:ext uri="{FF2B5EF4-FFF2-40B4-BE49-F238E27FC236}">
                <a16:creationId xmlns:a16="http://schemas.microsoft.com/office/drawing/2014/main" id="{DB13281D-9A7C-4ED9-86E0-B903E8AE724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694264" y="2509005"/>
            <a:ext cx="4680000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09833F7-F057-48CB-9D76-2CA2BC07E553}"/>
              </a:ext>
            </a:extLst>
          </p:cNvPr>
          <p:cNvSpPr>
            <a:spLocks noGrp="1"/>
          </p:cNvSpPr>
          <p:nvPr>
            <p:ph sz="half" idx="57"/>
          </p:nvPr>
        </p:nvSpPr>
        <p:spPr>
          <a:xfrm>
            <a:off x="6475262" y="2914563"/>
            <a:ext cx="4899002" cy="2528208"/>
          </a:xfrm>
        </p:spPr>
        <p:txBody>
          <a:bodyPr>
            <a:normAutofit/>
          </a:bodyPr>
          <a:lstStyle>
            <a:lvl1pPr marL="230400" indent="-2304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16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3216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480661"/>
            <a:ext cx="10515600" cy="704696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1/19/2021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277438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 descr="Brush stroke spot">
            <a:extLst>
              <a:ext uri="{FF2B5EF4-FFF2-40B4-BE49-F238E27FC236}">
                <a16:creationId xmlns:a16="http://schemas.microsoft.com/office/drawing/2014/main" id="{0CCD991D-2B03-47A2-8715-7661B26F9B95}"/>
              </a:ext>
            </a:extLst>
          </p:cNvPr>
          <p:cNvSpPr/>
          <p:nvPr userDrawn="1"/>
        </p:nvSpPr>
        <p:spPr>
          <a:xfrm>
            <a:off x="1990344" y="2075688"/>
            <a:ext cx="8211312" cy="270662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ext Placeholder 9" descr="Competitors logos quadrant">
            <a:extLst>
              <a:ext uri="{FF2B5EF4-FFF2-40B4-BE49-F238E27FC236}">
                <a16:creationId xmlns:a16="http://schemas.microsoft.com/office/drawing/2014/main" id="{7246D54D-92E6-4129-9F9B-80AD6027E5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31544" y="1409436"/>
            <a:ext cx="2728913" cy="425450"/>
          </a:xfrm>
        </p:spPr>
        <p:txBody>
          <a:bodyPr>
            <a:noAutofit/>
          </a:bodyPr>
          <a:lstStyle>
            <a:lvl1pPr marL="0" indent="0" algn="ctr">
              <a:buNone/>
              <a:defRPr sz="1600" i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17" name="Text Placeholder 9" descr="Competitors logos quadrant">
            <a:extLst>
              <a:ext uri="{FF2B5EF4-FFF2-40B4-BE49-F238E27FC236}">
                <a16:creationId xmlns:a16="http://schemas.microsoft.com/office/drawing/2014/main" id="{6DEE1C9E-9A2E-44D5-B900-58F0DC5C152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731544" y="5690411"/>
            <a:ext cx="2728913" cy="425450"/>
          </a:xfrm>
        </p:spPr>
        <p:txBody>
          <a:bodyPr>
            <a:noAutofit/>
          </a:bodyPr>
          <a:lstStyle>
            <a:lvl1pPr marL="0" indent="0" algn="ctr">
              <a:buNone/>
              <a:defRPr sz="1600" i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6B9A18B-0CF3-4C0A-B305-707B9A66919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39903" y="3744448"/>
            <a:ext cx="2728913" cy="42545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19" name="Text Placeholder 9" descr="Competitors logos quadrant">
            <a:extLst>
              <a:ext uri="{FF2B5EF4-FFF2-40B4-BE49-F238E27FC236}">
                <a16:creationId xmlns:a16="http://schemas.microsoft.com/office/drawing/2014/main" id="{6FE680D8-859C-4A7C-AD2D-F5FBE95F1CF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614398" y="3744448"/>
            <a:ext cx="2728913" cy="425450"/>
          </a:xfrm>
        </p:spPr>
        <p:txBody>
          <a:bodyPr>
            <a:noAutofit/>
          </a:bodyPr>
          <a:lstStyle>
            <a:lvl1pPr marL="0" indent="0" algn="r">
              <a:buNone/>
              <a:defRPr sz="1600" i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E6B6CE82-1BDF-4550-8960-7F41345BA07F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271215" y="2622855"/>
            <a:ext cx="1772153" cy="77724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3" name="Picture Placeholder 11" descr="Competitors logos quadrant">
            <a:extLst>
              <a:ext uri="{FF2B5EF4-FFF2-40B4-BE49-F238E27FC236}">
                <a16:creationId xmlns:a16="http://schemas.microsoft.com/office/drawing/2014/main" id="{582E2341-B28C-43DC-9292-43E8D75A3BDD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66167" y="2060082"/>
            <a:ext cx="1772153" cy="77724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4" name="Picture Placeholder 11" descr="Competitors logos quadrant">
            <a:extLst>
              <a:ext uri="{FF2B5EF4-FFF2-40B4-BE49-F238E27FC236}">
                <a16:creationId xmlns:a16="http://schemas.microsoft.com/office/drawing/2014/main" id="{B5CF88F9-58C0-4E88-8243-2E2026B3D847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872684" y="4500968"/>
            <a:ext cx="1772153" cy="77724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A82EE939-4C57-4B18-8083-AFBEAFEFF3C6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36591" y="2679507"/>
            <a:ext cx="1772153" cy="77724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Logoя</a:t>
            </a:r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id="{6F0782C9-DB20-403D-BE02-0A8B0F75EEB4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8028" y="4605894"/>
            <a:ext cx="1772153" cy="77724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id="{BD7EAF5B-32EC-4B5A-91BC-2486855FFC26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132534" y="4368730"/>
            <a:ext cx="1772153" cy="77724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8" name="Picture Placeholder 14" descr="Competitors logos quadrant">
            <a:extLst>
              <a:ext uri="{FF2B5EF4-FFF2-40B4-BE49-F238E27FC236}">
                <a16:creationId xmlns:a16="http://schemas.microsoft.com/office/drawing/2014/main" id="{13F923C2-8EA1-4CAA-AD2F-96AD06CA898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697679" y="2082333"/>
            <a:ext cx="1207008" cy="841248"/>
          </a:xfrm>
        </p:spPr>
        <p:txBody>
          <a:bodyPr wrap="square" lIns="46800" rIns="468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Your</a:t>
            </a:r>
            <a:br>
              <a:rPr lang="en-US" noProof="0" dirty="0"/>
            </a:br>
            <a:r>
              <a:rPr lang="en-US" noProof="0" dirty="0"/>
              <a:t>Restaurant </a:t>
            </a:r>
            <a:br>
              <a:rPr lang="en-US" noProof="0" dirty="0"/>
            </a:br>
            <a:r>
              <a:rPr lang="en-US" noProof="0" dirty="0"/>
              <a:t>LOGO</a:t>
            </a:r>
          </a:p>
        </p:txBody>
      </p:sp>
      <p:cxnSp>
        <p:nvCxnSpPr>
          <p:cNvPr id="29" name="Straight Arrow Connector 28" descr="Competitors logos quadrant">
            <a:extLst>
              <a:ext uri="{FF2B5EF4-FFF2-40B4-BE49-F238E27FC236}">
                <a16:creationId xmlns:a16="http://schemas.microsoft.com/office/drawing/2014/main" id="{6E38594D-B49F-47FB-AAB7-D4B848169F4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162045" y="3698539"/>
            <a:ext cx="38679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 descr="Competitors logos quadrant">
            <a:extLst>
              <a:ext uri="{FF2B5EF4-FFF2-40B4-BE49-F238E27FC236}">
                <a16:creationId xmlns:a16="http://schemas.microsoft.com/office/drawing/2014/main" id="{9CDF9FE9-ABF5-4DE2-A545-2BF180F9F5ED}"/>
              </a:ext>
            </a:extLst>
          </p:cNvPr>
          <p:cNvCxnSpPr>
            <a:cxnSpLocks/>
          </p:cNvCxnSpPr>
          <p:nvPr userDrawn="1"/>
        </p:nvCxnSpPr>
        <p:spPr>
          <a:xfrm>
            <a:off x="943519" y="3680663"/>
            <a:ext cx="1033255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266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ock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178B7359-F8D9-49C3-9ECB-5D7928220A32}"/>
              </a:ext>
            </a:extLst>
          </p:cNvPr>
          <p:cNvSpPr/>
          <p:nvPr userDrawn="1"/>
        </p:nvSpPr>
        <p:spPr>
          <a:xfrm>
            <a:off x="940831" y="2764203"/>
            <a:ext cx="3106800" cy="2706587"/>
          </a:xfrm>
          <a:prstGeom prst="rect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6BF640-6D98-46DC-BF66-FEB2A0511221}"/>
              </a:ext>
            </a:extLst>
          </p:cNvPr>
          <p:cNvSpPr/>
          <p:nvPr userDrawn="1"/>
        </p:nvSpPr>
        <p:spPr>
          <a:xfrm>
            <a:off x="8132936" y="2762391"/>
            <a:ext cx="3106800" cy="2706587"/>
          </a:xfrm>
          <a:prstGeom prst="rect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397380-65CA-490B-89DE-D8D1C25E0B00}"/>
              </a:ext>
            </a:extLst>
          </p:cNvPr>
          <p:cNvSpPr/>
          <p:nvPr userDrawn="1"/>
        </p:nvSpPr>
        <p:spPr>
          <a:xfrm>
            <a:off x="4542600" y="2762391"/>
            <a:ext cx="3106800" cy="2706587"/>
          </a:xfrm>
          <a:prstGeom prst="rect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252BCA-7050-40A2-A745-BB966870609C}"/>
              </a:ext>
            </a:extLst>
          </p:cNvPr>
          <p:cNvSpPr/>
          <p:nvPr userDrawn="1"/>
        </p:nvSpPr>
        <p:spPr>
          <a:xfrm>
            <a:off x="940831" y="1953987"/>
            <a:ext cx="3106800" cy="841205"/>
          </a:xfrm>
          <a:prstGeom prst="rect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1/19/2021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C28E9701-34F1-4219-ACE1-7000B0AE2C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0509" y="2871230"/>
            <a:ext cx="3106800" cy="2599560"/>
          </a:xfrm>
        </p:spPr>
        <p:txBody>
          <a:bodyPr>
            <a:normAutofit/>
          </a:bodyPr>
          <a:lstStyle>
            <a:lvl1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</a:defRPr>
            </a:lvl1pPr>
            <a:lvl2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</a:defRPr>
            </a:lvl2pPr>
            <a:lvl3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</a:defRPr>
            </a:lvl3pPr>
            <a:lvl4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</a:defRPr>
            </a:lvl4pPr>
            <a:lvl5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415564D0-8659-4746-BD61-2022D5A1571C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141089" y="2123251"/>
            <a:ext cx="2906220" cy="400978"/>
          </a:xfrm>
        </p:spPr>
        <p:txBody>
          <a:bodyPr>
            <a:normAutofit/>
          </a:bodyPr>
          <a:lstStyle>
            <a:lvl1pPr marL="0" indent="0" algn="l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22C9944-3681-441A-BDB1-D9901BE862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0273" y="2433516"/>
            <a:ext cx="2907035" cy="251428"/>
          </a:xfrm>
        </p:spPr>
        <p:txBody>
          <a:bodyPr>
            <a:normAutofit/>
          </a:bodyPr>
          <a:lstStyle>
            <a:lvl1pPr marL="0" indent="0" algn="l">
              <a:buNone/>
              <a:defRPr sz="16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text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03FB91-2842-4B1B-8AE9-E9D1FF269D35}"/>
              </a:ext>
            </a:extLst>
          </p:cNvPr>
          <p:cNvSpPr/>
          <p:nvPr userDrawn="1"/>
        </p:nvSpPr>
        <p:spPr>
          <a:xfrm>
            <a:off x="4542600" y="1952175"/>
            <a:ext cx="3106800" cy="841205"/>
          </a:xfrm>
          <a:prstGeom prst="rect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9616E1B6-498C-460B-AB62-AF81D52C449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4542278" y="2869418"/>
            <a:ext cx="3106800" cy="2599560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ru-RU" sz="14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441323-C1A6-4BDC-AC0A-1EFAFD9BB852}"/>
              </a:ext>
            </a:extLst>
          </p:cNvPr>
          <p:cNvSpPr/>
          <p:nvPr userDrawn="1"/>
        </p:nvSpPr>
        <p:spPr>
          <a:xfrm>
            <a:off x="8132936" y="1952175"/>
            <a:ext cx="3106800" cy="841205"/>
          </a:xfrm>
          <a:prstGeom prst="rect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6" name="Text Placeholder 12">
            <a:extLst>
              <a:ext uri="{FF2B5EF4-FFF2-40B4-BE49-F238E27FC236}">
                <a16:creationId xmlns:a16="http://schemas.microsoft.com/office/drawing/2014/main" id="{BDD3F4DF-AE9A-4210-B425-69CEFF021075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8132614" y="2869418"/>
            <a:ext cx="3106800" cy="2599560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ru-RU" sz="14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DE83707A-ED46-4701-A2DF-CAF67EC69C0D}"/>
              </a:ext>
            </a:extLst>
          </p:cNvPr>
          <p:cNvSpPr>
            <a:spLocks noGrp="1"/>
          </p:cNvSpPr>
          <p:nvPr>
            <p:ph type="body" sz="half" idx="60" hasCustomPrompt="1"/>
          </p:nvPr>
        </p:nvSpPr>
        <p:spPr>
          <a:xfrm>
            <a:off x="4742364" y="2123251"/>
            <a:ext cx="2906220" cy="400978"/>
          </a:xfrm>
        </p:spPr>
        <p:txBody>
          <a:bodyPr>
            <a:normAutofit/>
          </a:bodyPr>
          <a:lstStyle>
            <a:lvl1pPr marL="0" indent="0" algn="l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79E3F99B-4600-4E33-94D7-64D008878A7E}"/>
              </a:ext>
            </a:extLst>
          </p:cNvPr>
          <p:cNvSpPr>
            <a:spLocks noGrp="1"/>
          </p:cNvSpPr>
          <p:nvPr>
            <p:ph type="body" sz="half" idx="61" hasCustomPrompt="1"/>
          </p:nvPr>
        </p:nvSpPr>
        <p:spPr>
          <a:xfrm>
            <a:off x="8333194" y="2123251"/>
            <a:ext cx="2906220" cy="400978"/>
          </a:xfrm>
        </p:spPr>
        <p:txBody>
          <a:bodyPr>
            <a:normAutofit/>
          </a:bodyPr>
          <a:lstStyle>
            <a:lvl1pPr marL="0" indent="0" algn="l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632C55-1D14-4AE5-91FB-49DA76045810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42364" y="2432944"/>
            <a:ext cx="2919600" cy="252000"/>
          </a:xfrm>
        </p:spPr>
        <p:txBody>
          <a:bodyPr>
            <a:no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i="1" kern="1200" dirty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Master text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2665BC8-C66B-455F-8D42-C0B89951FC6B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333194" y="2432944"/>
            <a:ext cx="2919600" cy="252000"/>
          </a:xfrm>
        </p:spPr>
        <p:txBody>
          <a:bodyPr>
            <a:no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i="1" kern="1200" dirty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742618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6" y="2299110"/>
            <a:ext cx="5220000" cy="32675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1/19/2021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0">
            <a:extLst>
              <a:ext uri="{FF2B5EF4-FFF2-40B4-BE49-F238E27FC236}">
                <a16:creationId xmlns:a16="http://schemas.microsoft.com/office/drawing/2014/main" id="{2E228B39-E69E-4928-A3B9-E0820CF9C19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38206" y="1893552"/>
            <a:ext cx="5220000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rgbClr val="9D0000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0">
            <a:extLst>
              <a:ext uri="{FF2B5EF4-FFF2-40B4-BE49-F238E27FC236}">
                <a16:creationId xmlns:a16="http://schemas.microsoft.com/office/drawing/2014/main" id="{DB13281D-9A7C-4ED9-86E0-B903E8AE724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133806" y="1893552"/>
            <a:ext cx="5220000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rgbClr val="9D0000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09833F7-F057-48CB-9D76-2CA2BC07E553}"/>
              </a:ext>
            </a:extLst>
          </p:cNvPr>
          <p:cNvSpPr>
            <a:spLocks noGrp="1"/>
          </p:cNvSpPr>
          <p:nvPr>
            <p:ph sz="half" idx="57"/>
          </p:nvPr>
        </p:nvSpPr>
        <p:spPr>
          <a:xfrm>
            <a:off x="6133806" y="2299110"/>
            <a:ext cx="5220000" cy="32675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7814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 descr="Brush stroke spot">
            <a:extLst>
              <a:ext uri="{FF2B5EF4-FFF2-40B4-BE49-F238E27FC236}">
                <a16:creationId xmlns:a16="http://schemas.microsoft.com/office/drawing/2014/main" id="{5E9B7E8C-EA81-4F11-B6B4-4C6D0883E361}"/>
              </a:ext>
            </a:extLst>
          </p:cNvPr>
          <p:cNvSpPr/>
          <p:nvPr userDrawn="1"/>
        </p:nvSpPr>
        <p:spPr>
          <a:xfrm>
            <a:off x="0" y="2554816"/>
            <a:ext cx="12192000" cy="10332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613" t="-436" r="-2613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22D2062-91DE-4F9D-8979-5E7B70BB4D5C}"/>
              </a:ext>
            </a:extLst>
          </p:cNvPr>
          <p:cNvCxnSpPr/>
          <p:nvPr userDrawn="1"/>
        </p:nvCxnSpPr>
        <p:spPr>
          <a:xfrm>
            <a:off x="1430172" y="3058752"/>
            <a:ext cx="886825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4EB635A0-8647-462E-8EFA-7972F5298BA4}"/>
              </a:ext>
            </a:extLst>
          </p:cNvPr>
          <p:cNvSpPr/>
          <p:nvPr userDrawn="1"/>
        </p:nvSpPr>
        <p:spPr>
          <a:xfrm>
            <a:off x="7728076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5070A80-8F0E-4B18-B219-F60856841BC5}"/>
              </a:ext>
            </a:extLst>
          </p:cNvPr>
          <p:cNvSpPr/>
          <p:nvPr userDrawn="1"/>
        </p:nvSpPr>
        <p:spPr>
          <a:xfrm>
            <a:off x="5541531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CAA45C4-93C9-4DB5-B9C6-4767D32E7D4F}"/>
              </a:ext>
            </a:extLst>
          </p:cNvPr>
          <p:cNvSpPr/>
          <p:nvPr userDrawn="1"/>
        </p:nvSpPr>
        <p:spPr>
          <a:xfrm>
            <a:off x="3354987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5C9AF58-99E9-4922-BA5A-693C45628310}"/>
              </a:ext>
            </a:extLst>
          </p:cNvPr>
          <p:cNvSpPr/>
          <p:nvPr userDrawn="1"/>
        </p:nvSpPr>
        <p:spPr>
          <a:xfrm>
            <a:off x="9914620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1CAE0A3-2A25-4785-8E62-7CAA552DB48C}"/>
              </a:ext>
            </a:extLst>
          </p:cNvPr>
          <p:cNvSpPr/>
          <p:nvPr userDrawn="1"/>
        </p:nvSpPr>
        <p:spPr>
          <a:xfrm>
            <a:off x="1168442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1/19/2021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E24F90E-9639-47BA-B2B5-44308E98E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9129" y="4083690"/>
            <a:ext cx="1728216" cy="133646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80E9425A-8D87-4F85-AA5A-B875BC11159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859128" y="3734003"/>
            <a:ext cx="1728216" cy="37550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AC62CEF-A7CC-4E5C-8E98-48ACBCE01C9F}"/>
              </a:ext>
            </a:extLst>
          </p:cNvPr>
          <p:cNvSpPr>
            <a:spLocks noGrp="1"/>
          </p:cNvSpPr>
          <p:nvPr>
            <p:ph type="body" sz="half" idx="42" hasCustomPrompt="1"/>
          </p:nvPr>
        </p:nvSpPr>
        <p:spPr>
          <a:xfrm>
            <a:off x="1167830" y="2849708"/>
            <a:ext cx="1106424" cy="314428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809AFEDE-B5E4-4DBC-BBB4-A12825A2C863}"/>
              </a:ext>
            </a:extLst>
          </p:cNvPr>
          <p:cNvSpPr>
            <a:spLocks noGrp="1"/>
          </p:cNvSpPr>
          <p:nvPr>
            <p:ph type="body" sz="half" idx="43" hasCustomPrompt="1"/>
          </p:nvPr>
        </p:nvSpPr>
        <p:spPr>
          <a:xfrm>
            <a:off x="1167830" y="3092621"/>
            <a:ext cx="1106424" cy="314427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C655C2FA-4FE8-4A41-80BA-4F216DED3B33}"/>
              </a:ext>
            </a:extLst>
          </p:cNvPr>
          <p:cNvSpPr>
            <a:spLocks noGrp="1"/>
          </p:cNvSpPr>
          <p:nvPr>
            <p:ph type="body" sz="half" idx="48" hasCustomPrompt="1"/>
          </p:nvPr>
        </p:nvSpPr>
        <p:spPr>
          <a:xfrm>
            <a:off x="9914008" y="2827850"/>
            <a:ext cx="1106424" cy="314428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EF847E62-5CE2-45BE-A885-8D6CB5A97161}"/>
              </a:ext>
            </a:extLst>
          </p:cNvPr>
          <p:cNvSpPr>
            <a:spLocks noGrp="1"/>
          </p:cNvSpPr>
          <p:nvPr>
            <p:ph type="body" sz="half" idx="49" hasCustomPrompt="1"/>
          </p:nvPr>
        </p:nvSpPr>
        <p:spPr>
          <a:xfrm>
            <a:off x="9914008" y="3070763"/>
            <a:ext cx="1106424" cy="314427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E9700CBF-AC90-4C6B-B28B-6070D7F4D171}"/>
              </a:ext>
            </a:extLst>
          </p:cNvPr>
          <p:cNvSpPr>
            <a:spLocks noGrp="1"/>
          </p:cNvSpPr>
          <p:nvPr>
            <p:ph type="body" sz="half" idx="50" hasCustomPrompt="1"/>
          </p:nvPr>
        </p:nvSpPr>
        <p:spPr>
          <a:xfrm>
            <a:off x="3354375" y="2849708"/>
            <a:ext cx="1106424" cy="314428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14A999B7-5760-4B03-8394-F38F76320714}"/>
              </a:ext>
            </a:extLst>
          </p:cNvPr>
          <p:cNvSpPr>
            <a:spLocks noGrp="1"/>
          </p:cNvSpPr>
          <p:nvPr>
            <p:ph type="body" sz="half" idx="51" hasCustomPrompt="1"/>
          </p:nvPr>
        </p:nvSpPr>
        <p:spPr>
          <a:xfrm>
            <a:off x="3354375" y="3092621"/>
            <a:ext cx="1106424" cy="314427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F0F3187D-7DB1-4719-9F22-A55C5CEB6E7B}"/>
              </a:ext>
            </a:extLst>
          </p:cNvPr>
          <p:cNvSpPr>
            <a:spLocks noGrp="1"/>
          </p:cNvSpPr>
          <p:nvPr>
            <p:ph type="body" sz="half" idx="52" hasCustomPrompt="1"/>
          </p:nvPr>
        </p:nvSpPr>
        <p:spPr>
          <a:xfrm>
            <a:off x="5540919" y="2849708"/>
            <a:ext cx="1106424" cy="314428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FC11D98A-051A-491B-9B80-2EFB0B103E76}"/>
              </a:ext>
            </a:extLst>
          </p:cNvPr>
          <p:cNvSpPr>
            <a:spLocks noGrp="1"/>
          </p:cNvSpPr>
          <p:nvPr>
            <p:ph type="body" sz="half" idx="53" hasCustomPrompt="1"/>
          </p:nvPr>
        </p:nvSpPr>
        <p:spPr>
          <a:xfrm>
            <a:off x="5540919" y="3092621"/>
            <a:ext cx="1106424" cy="314427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7F4211FC-A6F2-4AFA-9F30-FD13CEAAC5A0}"/>
              </a:ext>
            </a:extLst>
          </p:cNvPr>
          <p:cNvSpPr>
            <a:spLocks noGrp="1"/>
          </p:cNvSpPr>
          <p:nvPr>
            <p:ph type="body" sz="half" idx="54" hasCustomPrompt="1"/>
          </p:nvPr>
        </p:nvSpPr>
        <p:spPr>
          <a:xfrm>
            <a:off x="7727464" y="2849708"/>
            <a:ext cx="1106424" cy="314428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D3931DEC-CD0C-4B70-8E1E-036122C0484A}"/>
              </a:ext>
            </a:extLst>
          </p:cNvPr>
          <p:cNvSpPr>
            <a:spLocks noGrp="1"/>
          </p:cNvSpPr>
          <p:nvPr>
            <p:ph type="body" sz="half" idx="55" hasCustomPrompt="1"/>
          </p:nvPr>
        </p:nvSpPr>
        <p:spPr>
          <a:xfrm>
            <a:off x="7727464" y="3092621"/>
            <a:ext cx="1106424" cy="314427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E45025BC-6529-4F89-87D6-1D94E2C72C6F}"/>
              </a:ext>
            </a:extLst>
          </p:cNvPr>
          <p:cNvSpPr>
            <a:spLocks noGrp="1"/>
          </p:cNvSpPr>
          <p:nvPr>
            <p:ph type="body" sz="half" idx="57"/>
          </p:nvPr>
        </p:nvSpPr>
        <p:spPr>
          <a:xfrm>
            <a:off x="9603105" y="4083690"/>
            <a:ext cx="1728216" cy="133646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3CD7F50C-7C74-42DA-AD3A-38EEA8993C5D}"/>
              </a:ext>
            </a:extLst>
          </p:cNvPr>
          <p:cNvSpPr>
            <a:spLocks noGrp="1"/>
          </p:cNvSpPr>
          <p:nvPr>
            <p:ph type="body" sz="half" idx="58" hasCustomPrompt="1"/>
          </p:nvPr>
        </p:nvSpPr>
        <p:spPr>
          <a:xfrm>
            <a:off x="9603104" y="3734003"/>
            <a:ext cx="1728216" cy="37550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6B626BA0-3E25-4C19-9341-736B0E810156}"/>
              </a:ext>
            </a:extLst>
          </p:cNvPr>
          <p:cNvSpPr>
            <a:spLocks noGrp="1"/>
          </p:cNvSpPr>
          <p:nvPr>
            <p:ph type="body" sz="half" idx="59"/>
          </p:nvPr>
        </p:nvSpPr>
        <p:spPr>
          <a:xfrm>
            <a:off x="3045123" y="4083690"/>
            <a:ext cx="1728216" cy="133646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71D35746-C7C9-44AF-B36A-AD900B43E000}"/>
              </a:ext>
            </a:extLst>
          </p:cNvPr>
          <p:cNvSpPr>
            <a:spLocks noGrp="1"/>
          </p:cNvSpPr>
          <p:nvPr>
            <p:ph type="body" sz="half" idx="60" hasCustomPrompt="1"/>
          </p:nvPr>
        </p:nvSpPr>
        <p:spPr>
          <a:xfrm>
            <a:off x="3045122" y="3734003"/>
            <a:ext cx="1728216" cy="37550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0DD122A5-3E85-448B-AEF4-916061D337DA}"/>
              </a:ext>
            </a:extLst>
          </p:cNvPr>
          <p:cNvSpPr>
            <a:spLocks noGrp="1"/>
          </p:cNvSpPr>
          <p:nvPr>
            <p:ph type="body" sz="half" idx="61"/>
          </p:nvPr>
        </p:nvSpPr>
        <p:spPr>
          <a:xfrm>
            <a:off x="5231117" y="4083690"/>
            <a:ext cx="1728216" cy="133646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458B3ABB-6123-475E-9158-8F0F7E5CB7EA}"/>
              </a:ext>
            </a:extLst>
          </p:cNvPr>
          <p:cNvSpPr>
            <a:spLocks noGrp="1"/>
          </p:cNvSpPr>
          <p:nvPr>
            <p:ph type="body" sz="half" idx="62" hasCustomPrompt="1"/>
          </p:nvPr>
        </p:nvSpPr>
        <p:spPr>
          <a:xfrm>
            <a:off x="5231116" y="3734003"/>
            <a:ext cx="1728216" cy="37550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D3B00581-02A2-4EBF-BF5A-C945D4E1CF1F}"/>
              </a:ext>
            </a:extLst>
          </p:cNvPr>
          <p:cNvSpPr>
            <a:spLocks noGrp="1"/>
          </p:cNvSpPr>
          <p:nvPr>
            <p:ph type="body" sz="half" idx="63"/>
          </p:nvPr>
        </p:nvSpPr>
        <p:spPr>
          <a:xfrm>
            <a:off x="7417111" y="4083690"/>
            <a:ext cx="1728216" cy="133646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841B08C8-6479-4E23-9967-D1A97B48518A}"/>
              </a:ext>
            </a:extLst>
          </p:cNvPr>
          <p:cNvSpPr>
            <a:spLocks noGrp="1"/>
          </p:cNvSpPr>
          <p:nvPr>
            <p:ph type="body" sz="half" idx="64" hasCustomPrompt="1"/>
          </p:nvPr>
        </p:nvSpPr>
        <p:spPr>
          <a:xfrm>
            <a:off x="7417110" y="3734003"/>
            <a:ext cx="1728216" cy="37550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626631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8360" y="1554169"/>
            <a:ext cx="8595281" cy="401244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None/>
              <a:defRPr sz="1600" i="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1/19/2021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6244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1/19/2021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Rectangle 11" descr="Brush stroke spot">
            <a:extLst>
              <a:ext uri="{FF2B5EF4-FFF2-40B4-BE49-F238E27FC236}">
                <a16:creationId xmlns:a16="http://schemas.microsoft.com/office/drawing/2014/main" id="{A7FA5215-18C5-48EB-9287-FD0210082394}"/>
              </a:ext>
            </a:extLst>
          </p:cNvPr>
          <p:cNvSpPr/>
          <p:nvPr userDrawn="1"/>
        </p:nvSpPr>
        <p:spPr>
          <a:xfrm>
            <a:off x="1510891" y="1671437"/>
            <a:ext cx="2377440" cy="22037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3B21B5D-078E-4818-93B7-C4BC44E0E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4149" y="4352907"/>
            <a:ext cx="3118104" cy="133646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9C62EE8-62D4-42A2-ADFB-270054905059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138721" y="3734003"/>
            <a:ext cx="3108960" cy="375509"/>
          </a:xfrm>
        </p:spPr>
        <p:txBody>
          <a:bodyPr>
            <a:noAutofit/>
          </a:bodyPr>
          <a:lstStyle>
            <a:lvl1pPr marL="0" indent="0" algn="ctr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86BD6FD2-1D30-49A6-830E-AA56A99FC1CE}"/>
              </a:ext>
            </a:extLst>
          </p:cNvPr>
          <p:cNvSpPr>
            <a:spLocks noGrp="1"/>
          </p:cNvSpPr>
          <p:nvPr>
            <p:ph type="body" sz="half" idx="43"/>
          </p:nvPr>
        </p:nvSpPr>
        <p:spPr>
          <a:xfrm>
            <a:off x="1138721" y="4116456"/>
            <a:ext cx="3108960" cy="208998"/>
          </a:xfrm>
        </p:spPr>
        <p:txBody>
          <a:bodyPr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/>
              <a:t>Click to edit Master text styles</a:t>
            </a:r>
          </a:p>
        </p:txBody>
      </p:sp>
      <p:sp>
        <p:nvSpPr>
          <p:cNvPr id="19" name="Rectangle 18" descr="Brush stroke spot">
            <a:extLst>
              <a:ext uri="{FF2B5EF4-FFF2-40B4-BE49-F238E27FC236}">
                <a16:creationId xmlns:a16="http://schemas.microsoft.com/office/drawing/2014/main" id="{092F9F63-01FC-4172-8992-6FBF9B839FC8}"/>
              </a:ext>
            </a:extLst>
          </p:cNvPr>
          <p:cNvSpPr/>
          <p:nvPr userDrawn="1"/>
        </p:nvSpPr>
        <p:spPr>
          <a:xfrm>
            <a:off x="4892290" y="1675907"/>
            <a:ext cx="2377440" cy="22037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Rectangle 22" descr="Brush stroke spot">
            <a:extLst>
              <a:ext uri="{FF2B5EF4-FFF2-40B4-BE49-F238E27FC236}">
                <a16:creationId xmlns:a16="http://schemas.microsoft.com/office/drawing/2014/main" id="{F4C281DF-CD63-43AF-A8F3-B0C6542AE01E}"/>
              </a:ext>
            </a:extLst>
          </p:cNvPr>
          <p:cNvSpPr/>
          <p:nvPr userDrawn="1"/>
        </p:nvSpPr>
        <p:spPr>
          <a:xfrm>
            <a:off x="8365057" y="1675155"/>
            <a:ext cx="2377440" cy="22037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4B294B4F-3059-4977-8F9A-F67332F7B0A4}"/>
              </a:ext>
            </a:extLst>
          </p:cNvPr>
          <p:cNvSpPr>
            <a:spLocks noGrp="1"/>
          </p:cNvSpPr>
          <p:nvPr>
            <p:ph type="body" sz="half" idx="67"/>
          </p:nvPr>
        </p:nvSpPr>
        <p:spPr>
          <a:xfrm>
            <a:off x="4536948" y="4352907"/>
            <a:ext cx="3118104" cy="133646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E6DB76A1-F16D-475C-9887-7EAE32A8C3A3}"/>
              </a:ext>
            </a:extLst>
          </p:cNvPr>
          <p:cNvSpPr>
            <a:spLocks noGrp="1"/>
          </p:cNvSpPr>
          <p:nvPr>
            <p:ph type="body" sz="half" idx="69"/>
          </p:nvPr>
        </p:nvSpPr>
        <p:spPr>
          <a:xfrm>
            <a:off x="4541520" y="4116456"/>
            <a:ext cx="3108960" cy="208998"/>
          </a:xfrm>
        </p:spPr>
        <p:txBody>
          <a:bodyPr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C310658D-D557-47BB-BC8A-B915B830ED05}"/>
              </a:ext>
            </a:extLst>
          </p:cNvPr>
          <p:cNvSpPr>
            <a:spLocks noGrp="1"/>
          </p:cNvSpPr>
          <p:nvPr>
            <p:ph type="body" sz="half" idx="70"/>
          </p:nvPr>
        </p:nvSpPr>
        <p:spPr>
          <a:xfrm>
            <a:off x="7983668" y="4352907"/>
            <a:ext cx="3118104" cy="133646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431AC128-54A5-4348-9354-2090E9446DD0}"/>
              </a:ext>
            </a:extLst>
          </p:cNvPr>
          <p:cNvSpPr>
            <a:spLocks noGrp="1"/>
          </p:cNvSpPr>
          <p:nvPr>
            <p:ph type="body" sz="half" idx="72"/>
          </p:nvPr>
        </p:nvSpPr>
        <p:spPr>
          <a:xfrm>
            <a:off x="7988240" y="4116456"/>
            <a:ext cx="3108960" cy="208998"/>
          </a:xfrm>
        </p:spPr>
        <p:txBody>
          <a:bodyPr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/>
              <a:t>Click to edit Master text styles</a:t>
            </a:r>
          </a:p>
        </p:txBody>
      </p:sp>
      <p:sp>
        <p:nvSpPr>
          <p:cNvPr id="29" name="Picture Placeholder 7">
            <a:extLst>
              <a:ext uri="{FF2B5EF4-FFF2-40B4-BE49-F238E27FC236}">
                <a16:creationId xmlns:a16="http://schemas.microsoft.com/office/drawing/2014/main" id="{546207D6-A979-4C63-A9FA-514FA9733332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1960345" y="2023009"/>
            <a:ext cx="1461600" cy="14616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Picture Placeholder 7">
            <a:extLst>
              <a:ext uri="{FF2B5EF4-FFF2-40B4-BE49-F238E27FC236}">
                <a16:creationId xmlns:a16="http://schemas.microsoft.com/office/drawing/2014/main" id="{17B9003F-DE29-4AC3-A466-BEFDC52EA5D4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5379566" y="2023009"/>
            <a:ext cx="1461600" cy="14616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Picture Placeholder 7">
            <a:extLst>
              <a:ext uri="{FF2B5EF4-FFF2-40B4-BE49-F238E27FC236}">
                <a16:creationId xmlns:a16="http://schemas.microsoft.com/office/drawing/2014/main" id="{4BAD77A4-CEB0-4E6E-8ABE-363A50124165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828766" y="2023009"/>
            <a:ext cx="1461600" cy="14616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B4EF5BD4-323A-47A4-8705-96248C8A4AE9}"/>
              </a:ext>
            </a:extLst>
          </p:cNvPr>
          <p:cNvSpPr>
            <a:spLocks noGrp="1"/>
          </p:cNvSpPr>
          <p:nvPr>
            <p:ph type="body" sz="half" idx="68" hasCustomPrompt="1"/>
          </p:nvPr>
        </p:nvSpPr>
        <p:spPr>
          <a:xfrm>
            <a:off x="4541520" y="3734003"/>
            <a:ext cx="3108960" cy="375509"/>
          </a:xfrm>
        </p:spPr>
        <p:txBody>
          <a:bodyPr>
            <a:noAutofit/>
          </a:bodyPr>
          <a:lstStyle>
            <a:lvl1pPr marL="0" indent="0" algn="ctr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88881F5B-BE54-484E-82B8-4CB1E9F43AE4}"/>
              </a:ext>
            </a:extLst>
          </p:cNvPr>
          <p:cNvSpPr>
            <a:spLocks noGrp="1"/>
          </p:cNvSpPr>
          <p:nvPr>
            <p:ph type="body" sz="half" idx="71" hasCustomPrompt="1"/>
          </p:nvPr>
        </p:nvSpPr>
        <p:spPr>
          <a:xfrm>
            <a:off x="7988240" y="3734003"/>
            <a:ext cx="3108960" cy="375509"/>
          </a:xfrm>
        </p:spPr>
        <p:txBody>
          <a:bodyPr>
            <a:noAutofit/>
          </a:bodyPr>
          <a:lstStyle>
            <a:lvl1pPr marL="0" indent="0" algn="ctr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39811870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1/19/2021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4" name="Rectangle 43" descr="Brush stroke spot">
            <a:extLst>
              <a:ext uri="{FF2B5EF4-FFF2-40B4-BE49-F238E27FC236}">
                <a16:creationId xmlns:a16="http://schemas.microsoft.com/office/drawing/2014/main" id="{45F71459-E761-4BAA-8296-9AF4852B6725}"/>
              </a:ext>
            </a:extLst>
          </p:cNvPr>
          <p:cNvSpPr/>
          <p:nvPr userDrawn="1"/>
        </p:nvSpPr>
        <p:spPr>
          <a:xfrm>
            <a:off x="782879" y="2237042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6AC768B6-7E69-4D83-802E-99B210F63E7C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2282288" y="2506566"/>
            <a:ext cx="1993392" cy="692969"/>
          </a:xfr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BF4CB0EB-2362-40AE-A515-F4CB60384DCF}"/>
              </a:ext>
            </a:extLst>
          </p:cNvPr>
          <p:cNvSpPr>
            <a:spLocks noGrp="1"/>
          </p:cNvSpPr>
          <p:nvPr>
            <p:ph type="body" sz="half" idx="66"/>
          </p:nvPr>
        </p:nvSpPr>
        <p:spPr>
          <a:xfrm>
            <a:off x="2282288" y="3164364"/>
            <a:ext cx="1993392" cy="5613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3" name="Rectangle 52" descr="Brush stroke spot">
            <a:extLst>
              <a:ext uri="{FF2B5EF4-FFF2-40B4-BE49-F238E27FC236}">
                <a16:creationId xmlns:a16="http://schemas.microsoft.com/office/drawing/2014/main" id="{649EA34C-A785-4041-A0AB-24331FD3E59F}"/>
              </a:ext>
            </a:extLst>
          </p:cNvPr>
          <p:cNvSpPr/>
          <p:nvPr userDrawn="1"/>
        </p:nvSpPr>
        <p:spPr>
          <a:xfrm>
            <a:off x="782879" y="3984186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Text Placeholder 3">
            <a:extLst>
              <a:ext uri="{FF2B5EF4-FFF2-40B4-BE49-F238E27FC236}">
                <a16:creationId xmlns:a16="http://schemas.microsoft.com/office/drawing/2014/main" id="{C7883561-875A-4883-8EBA-695D8F428B34}"/>
              </a:ext>
            </a:extLst>
          </p:cNvPr>
          <p:cNvSpPr>
            <a:spLocks noGrp="1"/>
          </p:cNvSpPr>
          <p:nvPr>
            <p:ph type="body" sz="half" idx="67"/>
          </p:nvPr>
        </p:nvSpPr>
        <p:spPr>
          <a:xfrm>
            <a:off x="2282288" y="4253710"/>
            <a:ext cx="1993392" cy="692969"/>
          </a:xfr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6" name="Text Placeholder 3">
            <a:extLst>
              <a:ext uri="{FF2B5EF4-FFF2-40B4-BE49-F238E27FC236}">
                <a16:creationId xmlns:a16="http://schemas.microsoft.com/office/drawing/2014/main" id="{012DB6B7-23AC-4EF4-B923-9AD4D38FE8F7}"/>
              </a:ext>
            </a:extLst>
          </p:cNvPr>
          <p:cNvSpPr>
            <a:spLocks noGrp="1"/>
          </p:cNvSpPr>
          <p:nvPr>
            <p:ph type="body" sz="half" idx="69"/>
          </p:nvPr>
        </p:nvSpPr>
        <p:spPr>
          <a:xfrm>
            <a:off x="2282288" y="4911508"/>
            <a:ext cx="1993392" cy="5613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Rectangle 56" descr="Brush stroke spot">
            <a:extLst>
              <a:ext uri="{FF2B5EF4-FFF2-40B4-BE49-F238E27FC236}">
                <a16:creationId xmlns:a16="http://schemas.microsoft.com/office/drawing/2014/main" id="{4C9A4FED-7338-4464-BD67-68B1B1F078A9}"/>
              </a:ext>
            </a:extLst>
          </p:cNvPr>
          <p:cNvSpPr/>
          <p:nvPr userDrawn="1"/>
        </p:nvSpPr>
        <p:spPr>
          <a:xfrm>
            <a:off x="4354565" y="2237042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8" name="Text Placeholder 3">
            <a:extLst>
              <a:ext uri="{FF2B5EF4-FFF2-40B4-BE49-F238E27FC236}">
                <a16:creationId xmlns:a16="http://schemas.microsoft.com/office/drawing/2014/main" id="{FF72A063-C2D4-42E7-95AF-2DBF9DB9DC3C}"/>
              </a:ext>
            </a:extLst>
          </p:cNvPr>
          <p:cNvSpPr>
            <a:spLocks noGrp="1"/>
          </p:cNvSpPr>
          <p:nvPr>
            <p:ph type="body" sz="half" idx="70"/>
          </p:nvPr>
        </p:nvSpPr>
        <p:spPr>
          <a:xfrm>
            <a:off x="5853974" y="2506566"/>
            <a:ext cx="1993392" cy="692969"/>
          </a:xfr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3">
            <a:extLst>
              <a:ext uri="{FF2B5EF4-FFF2-40B4-BE49-F238E27FC236}">
                <a16:creationId xmlns:a16="http://schemas.microsoft.com/office/drawing/2014/main" id="{DCA75C38-AA57-488A-93F2-F457032ACBBE}"/>
              </a:ext>
            </a:extLst>
          </p:cNvPr>
          <p:cNvSpPr>
            <a:spLocks noGrp="1"/>
          </p:cNvSpPr>
          <p:nvPr>
            <p:ph type="body" sz="half" idx="72"/>
          </p:nvPr>
        </p:nvSpPr>
        <p:spPr>
          <a:xfrm>
            <a:off x="5853974" y="3164364"/>
            <a:ext cx="1993392" cy="5613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Rectangle 60" descr="Brush stroke spot">
            <a:extLst>
              <a:ext uri="{FF2B5EF4-FFF2-40B4-BE49-F238E27FC236}">
                <a16:creationId xmlns:a16="http://schemas.microsoft.com/office/drawing/2014/main" id="{CBB617DF-59C7-4901-819F-9FEF8687F033}"/>
              </a:ext>
            </a:extLst>
          </p:cNvPr>
          <p:cNvSpPr/>
          <p:nvPr userDrawn="1"/>
        </p:nvSpPr>
        <p:spPr>
          <a:xfrm>
            <a:off x="4354565" y="3984186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FA1A5060-0709-436F-9B45-E81C52904172}"/>
              </a:ext>
            </a:extLst>
          </p:cNvPr>
          <p:cNvSpPr>
            <a:spLocks noGrp="1"/>
          </p:cNvSpPr>
          <p:nvPr>
            <p:ph type="body" sz="half" idx="73"/>
          </p:nvPr>
        </p:nvSpPr>
        <p:spPr>
          <a:xfrm>
            <a:off x="5853974" y="4253710"/>
            <a:ext cx="1993392" cy="692969"/>
          </a:xfr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4" name="Text Placeholder 3">
            <a:extLst>
              <a:ext uri="{FF2B5EF4-FFF2-40B4-BE49-F238E27FC236}">
                <a16:creationId xmlns:a16="http://schemas.microsoft.com/office/drawing/2014/main" id="{D1E38D5A-8267-4462-A410-F99B81044F4C}"/>
              </a:ext>
            </a:extLst>
          </p:cNvPr>
          <p:cNvSpPr>
            <a:spLocks noGrp="1"/>
          </p:cNvSpPr>
          <p:nvPr>
            <p:ph type="body" sz="half" idx="75"/>
          </p:nvPr>
        </p:nvSpPr>
        <p:spPr>
          <a:xfrm>
            <a:off x="5853974" y="4911508"/>
            <a:ext cx="1993392" cy="5613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5" name="Rectangle 64" descr="Brush stroke spot">
            <a:extLst>
              <a:ext uri="{FF2B5EF4-FFF2-40B4-BE49-F238E27FC236}">
                <a16:creationId xmlns:a16="http://schemas.microsoft.com/office/drawing/2014/main" id="{D485ED5B-CAAF-4D50-B350-1FD874EBA4D7}"/>
              </a:ext>
            </a:extLst>
          </p:cNvPr>
          <p:cNvSpPr/>
          <p:nvPr userDrawn="1"/>
        </p:nvSpPr>
        <p:spPr>
          <a:xfrm>
            <a:off x="7946020" y="2237042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D6E28A9E-F913-4B5F-B3BC-410D8AA45F20}"/>
              </a:ext>
            </a:extLst>
          </p:cNvPr>
          <p:cNvSpPr>
            <a:spLocks noGrp="1"/>
          </p:cNvSpPr>
          <p:nvPr>
            <p:ph type="body" sz="half" idx="76"/>
          </p:nvPr>
        </p:nvSpPr>
        <p:spPr>
          <a:xfrm>
            <a:off x="9445429" y="2506566"/>
            <a:ext cx="1993392" cy="692969"/>
          </a:xfr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2B41B518-590B-4CF3-B4E8-70F9DDFB196E}"/>
              </a:ext>
            </a:extLst>
          </p:cNvPr>
          <p:cNvSpPr>
            <a:spLocks noGrp="1"/>
          </p:cNvSpPr>
          <p:nvPr>
            <p:ph type="body" sz="half" idx="78"/>
          </p:nvPr>
        </p:nvSpPr>
        <p:spPr>
          <a:xfrm>
            <a:off x="9445429" y="3164364"/>
            <a:ext cx="1993392" cy="5613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9" name="Rectangle 68" descr="Brush stroke spot">
            <a:extLst>
              <a:ext uri="{FF2B5EF4-FFF2-40B4-BE49-F238E27FC236}">
                <a16:creationId xmlns:a16="http://schemas.microsoft.com/office/drawing/2014/main" id="{C331D4D8-F16F-49D3-BDB7-1FB2BCE6EAEA}"/>
              </a:ext>
            </a:extLst>
          </p:cNvPr>
          <p:cNvSpPr/>
          <p:nvPr userDrawn="1"/>
        </p:nvSpPr>
        <p:spPr>
          <a:xfrm>
            <a:off x="7946020" y="3984186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0" name="Text Placeholder 3">
            <a:extLst>
              <a:ext uri="{FF2B5EF4-FFF2-40B4-BE49-F238E27FC236}">
                <a16:creationId xmlns:a16="http://schemas.microsoft.com/office/drawing/2014/main" id="{0D7912DE-7BEE-491D-83D9-ED9BFE8998E8}"/>
              </a:ext>
            </a:extLst>
          </p:cNvPr>
          <p:cNvSpPr>
            <a:spLocks noGrp="1"/>
          </p:cNvSpPr>
          <p:nvPr>
            <p:ph type="body" sz="half" idx="79"/>
          </p:nvPr>
        </p:nvSpPr>
        <p:spPr>
          <a:xfrm>
            <a:off x="9445429" y="4253710"/>
            <a:ext cx="1993392" cy="692969"/>
          </a:xfr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2" name="Text Placeholder 3">
            <a:extLst>
              <a:ext uri="{FF2B5EF4-FFF2-40B4-BE49-F238E27FC236}">
                <a16:creationId xmlns:a16="http://schemas.microsoft.com/office/drawing/2014/main" id="{A588BDB2-BB85-458C-AF31-D90BEE530110}"/>
              </a:ext>
            </a:extLst>
          </p:cNvPr>
          <p:cNvSpPr>
            <a:spLocks noGrp="1"/>
          </p:cNvSpPr>
          <p:nvPr>
            <p:ph type="body" sz="half" idx="81"/>
          </p:nvPr>
        </p:nvSpPr>
        <p:spPr>
          <a:xfrm>
            <a:off x="9445429" y="4911508"/>
            <a:ext cx="1993392" cy="5613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3" name="Picture Placeholder 3">
            <a:extLst>
              <a:ext uri="{FF2B5EF4-FFF2-40B4-BE49-F238E27FC236}">
                <a16:creationId xmlns:a16="http://schemas.microsoft.com/office/drawing/2014/main" id="{E9B1CB54-DBEA-47FB-AFCA-953A06370DEF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993109" y="2398030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5" name="Picture Placeholder 3">
            <a:extLst>
              <a:ext uri="{FF2B5EF4-FFF2-40B4-BE49-F238E27FC236}">
                <a16:creationId xmlns:a16="http://schemas.microsoft.com/office/drawing/2014/main" id="{72C260FD-1E05-47E9-B248-27CAC5FC3B69}"/>
              </a:ext>
            </a:extLst>
          </p:cNvPr>
          <p:cNvSpPr>
            <a:spLocks noGrp="1"/>
          </p:cNvSpPr>
          <p:nvPr>
            <p:ph type="pic" sz="quarter" idx="83"/>
          </p:nvPr>
        </p:nvSpPr>
        <p:spPr>
          <a:xfrm>
            <a:off x="996007" y="4145174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8" name="Picture Placeholder 3">
            <a:extLst>
              <a:ext uri="{FF2B5EF4-FFF2-40B4-BE49-F238E27FC236}">
                <a16:creationId xmlns:a16="http://schemas.microsoft.com/office/drawing/2014/main" id="{BDFC2481-D48B-4444-9ADC-73238E01E93A}"/>
              </a:ext>
            </a:extLst>
          </p:cNvPr>
          <p:cNvSpPr>
            <a:spLocks noGrp="1"/>
          </p:cNvSpPr>
          <p:nvPr>
            <p:ph type="pic" sz="quarter" idx="84"/>
          </p:nvPr>
        </p:nvSpPr>
        <p:spPr>
          <a:xfrm>
            <a:off x="8182550" y="2403213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9" name="Picture Placeholder 3">
            <a:extLst>
              <a:ext uri="{FF2B5EF4-FFF2-40B4-BE49-F238E27FC236}">
                <a16:creationId xmlns:a16="http://schemas.microsoft.com/office/drawing/2014/main" id="{659B6395-72AE-4725-9373-C44AC7C2962A}"/>
              </a:ext>
            </a:extLst>
          </p:cNvPr>
          <p:cNvSpPr>
            <a:spLocks noGrp="1"/>
          </p:cNvSpPr>
          <p:nvPr>
            <p:ph type="pic" sz="quarter" idx="85"/>
          </p:nvPr>
        </p:nvSpPr>
        <p:spPr>
          <a:xfrm>
            <a:off x="8185448" y="4150357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0" name="Picture Placeholder 3">
            <a:extLst>
              <a:ext uri="{FF2B5EF4-FFF2-40B4-BE49-F238E27FC236}">
                <a16:creationId xmlns:a16="http://schemas.microsoft.com/office/drawing/2014/main" id="{41E8F088-085E-4881-BFA7-545F97699A75}"/>
              </a:ext>
            </a:extLst>
          </p:cNvPr>
          <p:cNvSpPr>
            <a:spLocks noGrp="1"/>
          </p:cNvSpPr>
          <p:nvPr>
            <p:ph type="pic" sz="quarter" idx="86"/>
          </p:nvPr>
        </p:nvSpPr>
        <p:spPr>
          <a:xfrm>
            <a:off x="4586273" y="2398030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1" name="Picture Placeholder 3">
            <a:extLst>
              <a:ext uri="{FF2B5EF4-FFF2-40B4-BE49-F238E27FC236}">
                <a16:creationId xmlns:a16="http://schemas.microsoft.com/office/drawing/2014/main" id="{DD2AACCA-1BD1-4ECD-95C3-E9AB07D242E0}"/>
              </a:ext>
            </a:extLst>
          </p:cNvPr>
          <p:cNvSpPr>
            <a:spLocks noGrp="1"/>
          </p:cNvSpPr>
          <p:nvPr>
            <p:ph type="pic" sz="quarter" idx="87"/>
          </p:nvPr>
        </p:nvSpPr>
        <p:spPr>
          <a:xfrm>
            <a:off x="4589171" y="4145174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167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staurant table">
            <a:extLst>
              <a:ext uri="{FF2B5EF4-FFF2-40B4-BE49-F238E27FC236}">
                <a16:creationId xmlns:a16="http://schemas.microsoft.com/office/drawing/2014/main" id="{C7B053CA-3420-4992-BA29-CDE43C99B79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rgbClr val="FFFFFF"/>
              </a:solidFill>
            </a:endParaRPr>
          </a:p>
        </p:txBody>
      </p:sp>
      <p:sp>
        <p:nvSpPr>
          <p:cNvPr id="8" name="Rectangle 7" descr="Brush stroke spot">
            <a:extLst>
              <a:ext uri="{FF2B5EF4-FFF2-40B4-BE49-F238E27FC236}">
                <a16:creationId xmlns:a16="http://schemas.microsoft.com/office/drawing/2014/main" id="{7C197BE4-2E4C-4177-8440-BB95B0A4C7FB}"/>
              </a:ext>
            </a:extLst>
          </p:cNvPr>
          <p:cNvSpPr/>
          <p:nvPr userDrawn="1"/>
        </p:nvSpPr>
        <p:spPr>
          <a:xfrm>
            <a:off x="3270126" y="0"/>
            <a:ext cx="6611112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14" descr="Your logo">
            <a:extLst>
              <a:ext uri="{FF2B5EF4-FFF2-40B4-BE49-F238E27FC236}">
                <a16:creationId xmlns:a16="http://schemas.microsoft.com/office/drawing/2014/main" id="{8D7231FC-3A25-45B8-B883-4F6A0FC02B8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2882" y="1906445"/>
            <a:ext cx="1646237" cy="1149350"/>
          </a:xfrm>
          <a:noFill/>
        </p:spPr>
        <p:txBody>
          <a:bodyPr wrap="square" lIns="46800" rIns="468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00">
                <a:solidFill>
                  <a:srgbClr val="8D6347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AE549-C84B-493A-BE76-6879C9B69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99ED80-B3BF-42A9-9C4C-D2ADCD96CFC8}" type="datetime1">
              <a:rPr lang="en-US" noProof="0" smtClean="0"/>
              <a:t>1/19/2021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61A8C-74CD-483A-A3C5-A7D79CAC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8FC7C-F5F3-4D82-ADCB-B64F9FBB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0D35E8-D43B-49F9-9465-A7A8F698FC8A}"/>
              </a:ext>
            </a:extLst>
          </p:cNvPr>
          <p:cNvCxnSpPr/>
          <p:nvPr userDrawn="1"/>
        </p:nvCxnSpPr>
        <p:spPr>
          <a:xfrm>
            <a:off x="4989576" y="4457209"/>
            <a:ext cx="2212848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Subtitle 2">
            <a:extLst>
              <a:ext uri="{FF2B5EF4-FFF2-40B4-BE49-F238E27FC236}">
                <a16:creationId xmlns:a16="http://schemas.microsoft.com/office/drawing/2014/main" id="{C863CA31-4E68-4CD7-9214-51D7BBC1FA1F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529264" y="4494894"/>
            <a:ext cx="5133473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Master subtitle style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CAEEA74-ABCB-45B1-A352-71E9CCD670D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09792" y="3306697"/>
            <a:ext cx="4772417" cy="1102291"/>
          </a:xfrm>
        </p:spPr>
        <p:txBody>
          <a:bodyPr anchor="b" anchorCtr="0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CLICK TO </a:t>
            </a:r>
            <a:br>
              <a:rPr lang="en-US" noProof="0"/>
            </a:br>
            <a:r>
              <a:rPr lang="en-US" noProof="0"/>
              <a:t>EDIT TITLE</a:t>
            </a:r>
          </a:p>
        </p:txBody>
      </p:sp>
    </p:spTree>
    <p:extLst>
      <p:ext uri="{BB962C8B-B14F-4D97-AF65-F5344CB8AC3E}">
        <p14:creationId xmlns:p14="http://schemas.microsoft.com/office/powerpoint/2010/main" val="18555914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1/19/2021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Rectangle 58" descr="Brush stroke spot">
            <a:extLst>
              <a:ext uri="{FF2B5EF4-FFF2-40B4-BE49-F238E27FC236}">
                <a16:creationId xmlns:a16="http://schemas.microsoft.com/office/drawing/2014/main" id="{29FB1599-AC79-4571-B03A-98277CE717CC}"/>
              </a:ext>
            </a:extLst>
          </p:cNvPr>
          <p:cNvSpPr/>
          <p:nvPr userDrawn="1"/>
        </p:nvSpPr>
        <p:spPr>
          <a:xfrm>
            <a:off x="3174492" y="2141776"/>
            <a:ext cx="5843016" cy="4242816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AC056410-CC3A-4562-8AD4-DDA11527B7A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835712" y="2508631"/>
            <a:ext cx="2642616" cy="375509"/>
          </a:xfr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$ 2,000,000</a:t>
            </a:r>
          </a:p>
        </p:txBody>
      </p:sp>
      <p:sp>
        <p:nvSpPr>
          <p:cNvPr id="74" name="Text Placeholder 3">
            <a:extLst>
              <a:ext uri="{FF2B5EF4-FFF2-40B4-BE49-F238E27FC236}">
                <a16:creationId xmlns:a16="http://schemas.microsoft.com/office/drawing/2014/main" id="{E9EF01CE-943D-4321-A20D-EB63E56E3212}"/>
              </a:ext>
            </a:extLst>
          </p:cNvPr>
          <p:cNvSpPr>
            <a:spLocks noGrp="1"/>
          </p:cNvSpPr>
          <p:nvPr>
            <p:ph type="body" sz="half" idx="66"/>
          </p:nvPr>
        </p:nvSpPr>
        <p:spPr>
          <a:xfrm>
            <a:off x="835712" y="2938041"/>
            <a:ext cx="2642616" cy="375509"/>
          </a:xfrm>
        </p:spPr>
        <p:txBody>
          <a:bodyPr>
            <a:noAutofit/>
          </a:bodyPr>
          <a:lstStyle>
            <a:lvl1pPr marL="0" indent="0" algn="l"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B77364C8-3D3A-415B-9433-C4696B84A988}"/>
              </a:ext>
            </a:extLst>
          </p:cNvPr>
          <p:cNvSpPr>
            <a:spLocks noGrp="1"/>
          </p:cNvSpPr>
          <p:nvPr>
            <p:ph type="body" sz="half" idx="83" hasCustomPrompt="1"/>
          </p:nvPr>
        </p:nvSpPr>
        <p:spPr>
          <a:xfrm>
            <a:off x="835712" y="3640411"/>
            <a:ext cx="2642616" cy="375509"/>
          </a:xfr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$ 2,000,000</a:t>
            </a:r>
          </a:p>
        </p:txBody>
      </p:sp>
      <p:sp>
        <p:nvSpPr>
          <p:cNvPr id="77" name="Text Placeholder 3">
            <a:extLst>
              <a:ext uri="{FF2B5EF4-FFF2-40B4-BE49-F238E27FC236}">
                <a16:creationId xmlns:a16="http://schemas.microsoft.com/office/drawing/2014/main" id="{19ABCF73-31BD-4929-9900-AB2F7023E665}"/>
              </a:ext>
            </a:extLst>
          </p:cNvPr>
          <p:cNvSpPr>
            <a:spLocks noGrp="1"/>
          </p:cNvSpPr>
          <p:nvPr>
            <p:ph type="body" sz="half" idx="86"/>
          </p:nvPr>
        </p:nvSpPr>
        <p:spPr>
          <a:xfrm>
            <a:off x="835712" y="4069821"/>
            <a:ext cx="2642616" cy="375509"/>
          </a:xfrm>
        </p:spPr>
        <p:txBody>
          <a:bodyPr>
            <a:noAutofit/>
          </a:bodyPr>
          <a:lstStyle>
            <a:lvl1pPr marL="0" indent="0" algn="l"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2" name="Text Placeholder 3">
            <a:extLst>
              <a:ext uri="{FF2B5EF4-FFF2-40B4-BE49-F238E27FC236}">
                <a16:creationId xmlns:a16="http://schemas.microsoft.com/office/drawing/2014/main" id="{CDE0C703-933F-44FB-9589-30DCA646D9B1}"/>
              </a:ext>
            </a:extLst>
          </p:cNvPr>
          <p:cNvSpPr>
            <a:spLocks noGrp="1"/>
          </p:cNvSpPr>
          <p:nvPr>
            <p:ph type="body" sz="half" idx="87" hasCustomPrompt="1"/>
          </p:nvPr>
        </p:nvSpPr>
        <p:spPr>
          <a:xfrm>
            <a:off x="8848114" y="2508631"/>
            <a:ext cx="2642616" cy="375509"/>
          </a:xfrm>
        </p:spPr>
        <p:txBody>
          <a:bodyPr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83" name="Text Placeholder 3">
            <a:extLst>
              <a:ext uri="{FF2B5EF4-FFF2-40B4-BE49-F238E27FC236}">
                <a16:creationId xmlns:a16="http://schemas.microsoft.com/office/drawing/2014/main" id="{679401A1-F51D-455D-88BB-4C189CE1A1A5}"/>
              </a:ext>
            </a:extLst>
          </p:cNvPr>
          <p:cNvSpPr>
            <a:spLocks noGrp="1"/>
          </p:cNvSpPr>
          <p:nvPr>
            <p:ph type="body" sz="half" idx="88"/>
          </p:nvPr>
        </p:nvSpPr>
        <p:spPr>
          <a:xfrm>
            <a:off x="8848114" y="2938041"/>
            <a:ext cx="2642616" cy="375509"/>
          </a:xfrm>
        </p:spPr>
        <p:txBody>
          <a:bodyPr>
            <a:noAutofit/>
          </a:bodyPr>
          <a:lstStyle>
            <a:lvl1pPr marL="0" indent="0" algn="r"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4" name="Text Placeholder 3">
            <a:extLst>
              <a:ext uri="{FF2B5EF4-FFF2-40B4-BE49-F238E27FC236}">
                <a16:creationId xmlns:a16="http://schemas.microsoft.com/office/drawing/2014/main" id="{5B3DB4F9-0262-4485-A538-5A6C02DD46DC}"/>
              </a:ext>
            </a:extLst>
          </p:cNvPr>
          <p:cNvSpPr>
            <a:spLocks noGrp="1"/>
          </p:cNvSpPr>
          <p:nvPr>
            <p:ph type="body" sz="half" idx="89" hasCustomPrompt="1"/>
          </p:nvPr>
        </p:nvSpPr>
        <p:spPr>
          <a:xfrm>
            <a:off x="8848114" y="3640411"/>
            <a:ext cx="2642616" cy="375509"/>
          </a:xfrm>
        </p:spPr>
        <p:txBody>
          <a:bodyPr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$ 2,500,000</a:t>
            </a:r>
          </a:p>
        </p:txBody>
      </p:sp>
      <p:sp>
        <p:nvSpPr>
          <p:cNvPr id="85" name="Text Placeholder 3">
            <a:extLst>
              <a:ext uri="{FF2B5EF4-FFF2-40B4-BE49-F238E27FC236}">
                <a16:creationId xmlns:a16="http://schemas.microsoft.com/office/drawing/2014/main" id="{AA1742CF-6B82-4A44-9413-7CC52CB9A9AE}"/>
              </a:ext>
            </a:extLst>
          </p:cNvPr>
          <p:cNvSpPr>
            <a:spLocks noGrp="1"/>
          </p:cNvSpPr>
          <p:nvPr>
            <p:ph type="body" sz="half" idx="90"/>
          </p:nvPr>
        </p:nvSpPr>
        <p:spPr>
          <a:xfrm>
            <a:off x="8848114" y="4069821"/>
            <a:ext cx="2642616" cy="375509"/>
          </a:xfrm>
        </p:spPr>
        <p:txBody>
          <a:bodyPr>
            <a:noAutofit/>
          </a:bodyPr>
          <a:lstStyle>
            <a:lvl1pPr marL="0" indent="0" algn="r"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6" name="Text Placeholder 3">
            <a:extLst>
              <a:ext uri="{FF2B5EF4-FFF2-40B4-BE49-F238E27FC236}">
                <a16:creationId xmlns:a16="http://schemas.microsoft.com/office/drawing/2014/main" id="{298DDAA6-2DD7-45D2-BE23-DF28D9F3FE81}"/>
              </a:ext>
            </a:extLst>
          </p:cNvPr>
          <p:cNvSpPr>
            <a:spLocks noGrp="1"/>
          </p:cNvSpPr>
          <p:nvPr>
            <p:ph type="body" sz="half" idx="91" hasCustomPrompt="1"/>
          </p:nvPr>
        </p:nvSpPr>
        <p:spPr>
          <a:xfrm>
            <a:off x="8848114" y="4772191"/>
            <a:ext cx="2642616" cy="375509"/>
          </a:xfrm>
        </p:spPr>
        <p:txBody>
          <a:bodyPr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$ 3,200,000</a:t>
            </a:r>
          </a:p>
        </p:txBody>
      </p:sp>
      <p:sp>
        <p:nvSpPr>
          <p:cNvPr id="87" name="Text Placeholder 3">
            <a:extLst>
              <a:ext uri="{FF2B5EF4-FFF2-40B4-BE49-F238E27FC236}">
                <a16:creationId xmlns:a16="http://schemas.microsoft.com/office/drawing/2014/main" id="{0839545C-9AD8-44AD-8D2B-331D8B4030B6}"/>
              </a:ext>
            </a:extLst>
          </p:cNvPr>
          <p:cNvSpPr>
            <a:spLocks noGrp="1"/>
          </p:cNvSpPr>
          <p:nvPr>
            <p:ph type="body" sz="half" idx="92"/>
          </p:nvPr>
        </p:nvSpPr>
        <p:spPr>
          <a:xfrm>
            <a:off x="8848114" y="5201601"/>
            <a:ext cx="2642616" cy="375509"/>
          </a:xfrm>
        </p:spPr>
        <p:txBody>
          <a:bodyPr>
            <a:noAutofit/>
          </a:bodyPr>
          <a:lstStyle>
            <a:lvl1pPr marL="0" indent="0" algn="r"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1D6688E-B7D9-4DE1-9F3F-37C2A92C4E0F}"/>
              </a:ext>
            </a:extLst>
          </p:cNvPr>
          <p:cNvCxnSpPr/>
          <p:nvPr userDrawn="1"/>
        </p:nvCxnSpPr>
        <p:spPr>
          <a:xfrm>
            <a:off x="939117" y="2913559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181279E-4A25-4C06-AC3E-DD484486E99E}"/>
              </a:ext>
            </a:extLst>
          </p:cNvPr>
          <p:cNvCxnSpPr/>
          <p:nvPr userDrawn="1"/>
        </p:nvCxnSpPr>
        <p:spPr>
          <a:xfrm>
            <a:off x="940025" y="4043588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4474904-40E3-4615-B2E6-774159563047}"/>
              </a:ext>
            </a:extLst>
          </p:cNvPr>
          <p:cNvCxnSpPr/>
          <p:nvPr userDrawn="1"/>
        </p:nvCxnSpPr>
        <p:spPr>
          <a:xfrm>
            <a:off x="7314351" y="2913559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07585DD-C644-4DA0-8B68-A0E1AD3EE09B}"/>
              </a:ext>
            </a:extLst>
          </p:cNvPr>
          <p:cNvCxnSpPr/>
          <p:nvPr userDrawn="1"/>
        </p:nvCxnSpPr>
        <p:spPr>
          <a:xfrm>
            <a:off x="7315259" y="4043588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24FEA3C-C05C-407B-B68B-2614F9A64317}"/>
              </a:ext>
            </a:extLst>
          </p:cNvPr>
          <p:cNvCxnSpPr/>
          <p:nvPr userDrawn="1"/>
        </p:nvCxnSpPr>
        <p:spPr>
          <a:xfrm>
            <a:off x="7314351" y="5180251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hart Placeholder 3" descr="Funding diagram">
            <a:extLst>
              <a:ext uri="{FF2B5EF4-FFF2-40B4-BE49-F238E27FC236}">
                <a16:creationId xmlns:a16="http://schemas.microsoft.com/office/drawing/2014/main" id="{F3103F9C-FB5A-4708-903D-6EACBC625172}"/>
              </a:ext>
            </a:extLst>
          </p:cNvPr>
          <p:cNvSpPr>
            <a:spLocks noGrp="1"/>
          </p:cNvSpPr>
          <p:nvPr>
            <p:ph type="chart" sz="quarter" idx="82"/>
          </p:nvPr>
        </p:nvSpPr>
        <p:spPr>
          <a:xfrm>
            <a:off x="3775713" y="2496385"/>
            <a:ext cx="4640574" cy="348126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5523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 descr="Glass, cups and dishes on table">
            <a:extLst>
              <a:ext uri="{FF2B5EF4-FFF2-40B4-BE49-F238E27FC236}">
                <a16:creationId xmlns:a16="http://schemas.microsoft.com/office/drawing/2014/main" id="{D05799BA-ECD2-4CD6-8250-EA03F132B9BA}"/>
              </a:ext>
            </a:extLst>
          </p:cNvPr>
          <p:cNvSpPr/>
          <p:nvPr userDrawn="1"/>
        </p:nvSpPr>
        <p:spPr>
          <a:xfrm>
            <a:off x="0" y="1133856"/>
            <a:ext cx="5998464" cy="4590288"/>
          </a:xfrm>
          <a:prstGeom prst="rect">
            <a:avLst/>
          </a:prstGeom>
          <a:blipFill>
            <a:blip r:embed="rId2"/>
            <a:srcRect/>
            <a:stretch>
              <a:fillRect l="-11" r="-1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 descr="Brush stroke mask">
            <a:extLst>
              <a:ext uri="{FF2B5EF4-FFF2-40B4-BE49-F238E27FC236}">
                <a16:creationId xmlns:a16="http://schemas.microsoft.com/office/drawing/2014/main" id="{E5FBC040-9C06-484E-B57F-7F574589FF0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F031D-510E-4663-BF87-CD265E4A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6631" y="1030515"/>
            <a:ext cx="5292000" cy="88531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DB312-4D1B-447F-97E7-ABE93A3D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5361" y="2114730"/>
            <a:ext cx="5533990" cy="2997929"/>
          </a:xfrm>
        </p:spPr>
        <p:txBody>
          <a:bodyPr>
            <a:normAutofit/>
          </a:bodyPr>
          <a:lstStyle>
            <a:lvl1pPr marL="230400" indent="-2286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2100" i="0"/>
            </a:lvl1pPr>
            <a:lvl2pPr marL="344700" indent="-3429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2100" i="1"/>
            </a:lvl2pPr>
            <a:lvl3pPr marL="230400">
              <a:lnSpc>
                <a:spcPct val="100000"/>
              </a:lnSpc>
              <a:spcBef>
                <a:spcPts val="600"/>
              </a:spcBef>
              <a:defRPr sz="2100" i="1"/>
            </a:lvl3pPr>
            <a:lvl4pPr marL="230400">
              <a:lnSpc>
                <a:spcPct val="100000"/>
              </a:lnSpc>
              <a:spcBef>
                <a:spcPts val="600"/>
              </a:spcBef>
              <a:defRPr sz="2100" i="1"/>
            </a:lvl4pPr>
            <a:lvl5pPr marL="230400">
              <a:lnSpc>
                <a:spcPct val="100000"/>
              </a:lnSpc>
              <a:spcBef>
                <a:spcPts val="600"/>
              </a:spcBef>
              <a:defRPr sz="2100" i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FBE19-D2C9-41FC-A797-CF4A863F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0F4E3-5500-460C-AB20-C7CE0A3F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DFCD21-B871-4944-9E6C-ABFDA63AC6FD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9BD365-42F3-4F69-886B-478D54864737}"/>
              </a:ext>
            </a:extLst>
          </p:cNvPr>
          <p:cNvCxnSpPr/>
          <p:nvPr userDrawn="1"/>
        </p:nvCxnSpPr>
        <p:spPr>
          <a:xfrm>
            <a:off x="6337997" y="1979045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280FA08D-85FA-44C3-8767-041020BA473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98657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 descr="Glasses on table">
            <a:extLst>
              <a:ext uri="{FF2B5EF4-FFF2-40B4-BE49-F238E27FC236}">
                <a16:creationId xmlns:a16="http://schemas.microsoft.com/office/drawing/2014/main" id="{26EA01E0-35F5-4371-9D8C-7F3A16EBAEDF}"/>
              </a:ext>
            </a:extLst>
          </p:cNvPr>
          <p:cNvSpPr/>
          <p:nvPr userDrawn="1"/>
        </p:nvSpPr>
        <p:spPr>
          <a:xfrm>
            <a:off x="0" y="758952"/>
            <a:ext cx="6190488" cy="6099048"/>
          </a:xfrm>
          <a:prstGeom prst="rect">
            <a:avLst/>
          </a:prstGeom>
          <a:blipFill>
            <a:blip r:embed="rId2"/>
            <a:srcRect/>
            <a:stretch>
              <a:fillRect l="-31" r="-3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 descr="Brush stroke mask">
            <a:extLst>
              <a:ext uri="{FF2B5EF4-FFF2-40B4-BE49-F238E27FC236}">
                <a16:creationId xmlns:a16="http://schemas.microsoft.com/office/drawing/2014/main" id="{F28DE59C-954D-4B4D-A240-A9111C89F6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FBE19-D2C9-41FC-A797-CF4A863F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740" y="286747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17" name="Thanks title layout">
            <a:extLst>
              <a:ext uri="{FF2B5EF4-FFF2-40B4-BE49-F238E27FC236}">
                <a16:creationId xmlns:a16="http://schemas.microsoft.com/office/drawing/2014/main" id="{E329346F-CCD7-4FB0-98B2-13C3DB0AA1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70540" y="884136"/>
            <a:ext cx="4896000" cy="894117"/>
          </a:xfrm>
        </p:spPr>
        <p:txBody>
          <a:bodyPr>
            <a:noAutofit/>
          </a:bodyPr>
          <a:lstStyle>
            <a:lvl1pPr algn="r">
              <a:defRPr sz="55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THANK YOU!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BAF915-A340-4955-812D-8F555BDB4102}"/>
              </a:ext>
            </a:extLst>
          </p:cNvPr>
          <p:cNvCxnSpPr/>
          <p:nvPr userDrawn="1"/>
        </p:nvCxnSpPr>
        <p:spPr>
          <a:xfrm>
            <a:off x="6565392" y="1729437"/>
            <a:ext cx="4718304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14" descr="Your logo">
            <a:extLst>
              <a:ext uri="{FF2B5EF4-FFF2-40B4-BE49-F238E27FC236}">
                <a16:creationId xmlns:a16="http://schemas.microsoft.com/office/drawing/2014/main" id="{DE1A1E87-77E1-4901-A7FE-5FFA9F5B4BB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709655" y="2449546"/>
            <a:ext cx="1646237" cy="1149350"/>
          </a:xfrm>
          <a:noFill/>
        </p:spPr>
        <p:txBody>
          <a:bodyPr wrap="square" lIns="46800" rIns="468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00">
                <a:solidFill>
                  <a:srgbClr val="8D6347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A0BD12F-1E2D-481D-BBF0-A56B2BD0D5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70540" y="3781118"/>
            <a:ext cx="4896000" cy="664762"/>
          </a:xfrm>
        </p:spPr>
        <p:txBody>
          <a:bodyPr>
            <a:noAutofit/>
          </a:bodyPr>
          <a:lstStyle>
            <a:lvl1pPr marL="0" indent="0" algn="r">
              <a:buNone/>
              <a:defRPr sz="4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Speaker 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FAC44F14-FD8B-4299-8C06-FB93B882538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70540" y="4362699"/>
            <a:ext cx="4896000" cy="265403"/>
          </a:xfrm>
        </p:spPr>
        <p:txBody>
          <a:bodyPr>
            <a:noAutofit/>
          </a:bodyPr>
          <a:lstStyle>
            <a:lvl1pPr marL="0" indent="0" algn="r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C3CE0E11-D8F9-40F9-B542-06B00FA4FC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70540" y="4628102"/>
            <a:ext cx="4896000" cy="373961"/>
          </a:xfrm>
        </p:spPr>
        <p:txBody>
          <a:bodyPr>
            <a:noAutofit/>
          </a:bodyPr>
          <a:lstStyle>
            <a:lvl1pPr marL="0" indent="0" algn="r">
              <a:buNone/>
              <a:defRPr sz="30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speakeremail@website.com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4D4FB496-FE3D-4CC5-83B0-B2793EFEF0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70540" y="5040876"/>
            <a:ext cx="4896000" cy="252891"/>
          </a:xfrm>
        </p:spPr>
        <p:txBody>
          <a:bodyPr>
            <a:noAutofit/>
          </a:bodyPr>
          <a:lstStyle>
            <a:lvl1pPr marL="0" indent="0" algn="r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0F0D864-E0B5-4A45-A4DF-4334FDD7B1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70540" y="5293767"/>
            <a:ext cx="4896000" cy="566921"/>
          </a:xfrm>
        </p:spPr>
        <p:txBody>
          <a:bodyPr>
            <a:noAutofit/>
          </a:bodyPr>
          <a:lstStyle>
            <a:lvl1pPr marL="0" indent="0" algn="r">
              <a:buNone/>
              <a:defRPr sz="30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+7 888 999-000-11</a:t>
            </a:r>
          </a:p>
        </p:txBody>
      </p:sp>
    </p:spTree>
    <p:extLst>
      <p:ext uri="{BB962C8B-B14F-4D97-AF65-F5344CB8AC3E}">
        <p14:creationId xmlns:p14="http://schemas.microsoft.com/office/powerpoint/2010/main" val="32616088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0A20B4-6B07-46D4-988D-DBEB544368D0}"/>
              </a:ext>
            </a:extLst>
          </p:cNvPr>
          <p:cNvSpPr/>
          <p:nvPr userDrawn="1"/>
        </p:nvSpPr>
        <p:spPr>
          <a:xfrm>
            <a:off x="0" y="0"/>
            <a:ext cx="12192000" cy="4169664"/>
          </a:xfrm>
          <a:prstGeom prst="rect">
            <a:avLst/>
          </a:prstGeom>
          <a:blipFill>
            <a:blip r:embed="rId2"/>
            <a:srcRect/>
            <a:stretch>
              <a:fillRect t="-27" b="-2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 descr="Brush stroke mask">
            <a:extLst>
              <a:ext uri="{FF2B5EF4-FFF2-40B4-BE49-F238E27FC236}">
                <a16:creationId xmlns:a16="http://schemas.microsoft.com/office/drawing/2014/main" id="{711F6639-CBD0-4C8A-8EF9-F2CC36C9E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41A2D-ABDE-480C-AB32-045C191398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4326233"/>
            <a:ext cx="10515600" cy="80956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437AC-C786-43E7-929A-85563795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667E3E5-41F1-4289-86A1-D13981C92DFB}" type="datetime1">
              <a:rPr lang="en-US" noProof="0" smtClean="0"/>
              <a:pPr/>
              <a:t>1/19/2021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20D3E-4D0E-4BDD-B620-8E9C6BCD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94F75-329A-4132-BE8F-030145C9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648138-4C46-4CBA-BAE1-4631A0564817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68E6C031-0B7B-4A1F-B78B-87ACBE781CBE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3827E5-BBC8-407C-8683-18B54D1003FD}"/>
              </a:ext>
            </a:extLst>
          </p:cNvPr>
          <p:cNvCxnSpPr/>
          <p:nvPr userDrawn="1"/>
        </p:nvCxnSpPr>
        <p:spPr>
          <a:xfrm>
            <a:off x="3738000" y="5090155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9289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1/19/2021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740" y="286747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Rectangle 23" descr="Brush stroke spot">
            <a:extLst>
              <a:ext uri="{FF2B5EF4-FFF2-40B4-BE49-F238E27FC236}">
                <a16:creationId xmlns:a16="http://schemas.microsoft.com/office/drawing/2014/main" id="{D96D18D3-B702-4651-BEF4-0E6B09A7D555}"/>
              </a:ext>
            </a:extLst>
          </p:cNvPr>
          <p:cNvSpPr/>
          <p:nvPr userDrawn="1"/>
        </p:nvSpPr>
        <p:spPr>
          <a:xfrm>
            <a:off x="548640" y="1733508"/>
            <a:ext cx="1874520" cy="1746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13" b="-41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652C9FD8-1460-4E64-B8BC-CA45BA7C4B66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8906157" y="2871468"/>
            <a:ext cx="2560383" cy="330454"/>
          </a:xfrm>
        </p:spPr>
        <p:txBody>
          <a:bodyPr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2B2471E0-ECA3-4640-BFDE-00A4244C2547}"/>
              </a:ext>
            </a:extLst>
          </p:cNvPr>
          <p:cNvSpPr>
            <a:spLocks noGrp="1"/>
          </p:cNvSpPr>
          <p:nvPr>
            <p:ph type="body" sz="half" idx="66" hasCustomPrompt="1"/>
          </p:nvPr>
        </p:nvSpPr>
        <p:spPr>
          <a:xfrm>
            <a:off x="2395166" y="2025155"/>
            <a:ext cx="9071374" cy="87735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8BACAAC9-DC1B-45F5-8B83-C468D78DB910}"/>
              </a:ext>
            </a:extLst>
          </p:cNvPr>
          <p:cNvSpPr>
            <a:spLocks noGrp="1"/>
          </p:cNvSpPr>
          <p:nvPr>
            <p:ph type="body" sz="half" idx="67"/>
          </p:nvPr>
        </p:nvSpPr>
        <p:spPr>
          <a:xfrm>
            <a:off x="8906157" y="3152107"/>
            <a:ext cx="2560383" cy="330454"/>
          </a:xfrm>
        </p:spPr>
        <p:txBody>
          <a:bodyPr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1600" b="0" i="1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33BF02C-5128-4705-BDAA-A36BA2E50DFF}"/>
              </a:ext>
            </a:extLst>
          </p:cNvPr>
          <p:cNvCxnSpPr/>
          <p:nvPr userDrawn="1"/>
        </p:nvCxnSpPr>
        <p:spPr>
          <a:xfrm>
            <a:off x="5602224" y="3383046"/>
            <a:ext cx="987552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Rectangle 38" descr="Brush stroke spot">
            <a:extLst>
              <a:ext uri="{FF2B5EF4-FFF2-40B4-BE49-F238E27FC236}">
                <a16:creationId xmlns:a16="http://schemas.microsoft.com/office/drawing/2014/main" id="{5D721349-BDDA-47F4-BB33-DDAB2DD44F1B}"/>
              </a:ext>
            </a:extLst>
          </p:cNvPr>
          <p:cNvSpPr/>
          <p:nvPr userDrawn="1"/>
        </p:nvSpPr>
        <p:spPr>
          <a:xfrm>
            <a:off x="548640" y="3681508"/>
            <a:ext cx="1874520" cy="1746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13" b="-41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9BD9BC82-9664-4610-A1BC-90E5F4CC736E}"/>
              </a:ext>
            </a:extLst>
          </p:cNvPr>
          <p:cNvSpPr>
            <a:spLocks noGrp="1"/>
          </p:cNvSpPr>
          <p:nvPr>
            <p:ph type="body" sz="half" idx="68"/>
          </p:nvPr>
        </p:nvSpPr>
        <p:spPr>
          <a:xfrm>
            <a:off x="8906157" y="4819468"/>
            <a:ext cx="2560383" cy="330454"/>
          </a:xfrm>
        </p:spPr>
        <p:txBody>
          <a:bodyPr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7879E591-AFC3-45A3-9875-660930C57AF4}"/>
              </a:ext>
            </a:extLst>
          </p:cNvPr>
          <p:cNvSpPr>
            <a:spLocks noGrp="1"/>
          </p:cNvSpPr>
          <p:nvPr>
            <p:ph type="body" sz="half" idx="70" hasCustomPrompt="1"/>
          </p:nvPr>
        </p:nvSpPr>
        <p:spPr>
          <a:xfrm>
            <a:off x="2395166" y="3973155"/>
            <a:ext cx="9071374" cy="87735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274C99EA-E9EB-43A8-8807-6DD5323F881E}"/>
              </a:ext>
            </a:extLst>
          </p:cNvPr>
          <p:cNvSpPr>
            <a:spLocks noGrp="1"/>
          </p:cNvSpPr>
          <p:nvPr>
            <p:ph type="body" sz="half" idx="71"/>
          </p:nvPr>
        </p:nvSpPr>
        <p:spPr>
          <a:xfrm>
            <a:off x="8906157" y="5100107"/>
            <a:ext cx="2560383" cy="330454"/>
          </a:xfrm>
        </p:spPr>
        <p:txBody>
          <a:bodyPr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1600" b="0" i="1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4" name="Picture Placeholder 7">
            <a:extLst>
              <a:ext uri="{FF2B5EF4-FFF2-40B4-BE49-F238E27FC236}">
                <a16:creationId xmlns:a16="http://schemas.microsoft.com/office/drawing/2014/main" id="{74E5C1DF-1CF3-431D-8289-3A269EFD1DFE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84204" y="2021109"/>
            <a:ext cx="1162800" cy="11628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6" name="Picture Placeholder 7">
            <a:extLst>
              <a:ext uri="{FF2B5EF4-FFF2-40B4-BE49-F238E27FC236}">
                <a16:creationId xmlns:a16="http://schemas.microsoft.com/office/drawing/2014/main" id="{62765A35-4E4D-481A-AD5D-F689CCD638E4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884204" y="3973503"/>
            <a:ext cx="1162800" cy="11628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42974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1/19/2021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005754B0-9295-4959-B988-1280E463A93F}"/>
              </a:ext>
            </a:extLst>
          </p:cNvPr>
          <p:cNvSpPr>
            <a:spLocks noGrp="1"/>
          </p:cNvSpPr>
          <p:nvPr>
            <p:ph type="body" sz="half" idx="90"/>
          </p:nvPr>
        </p:nvSpPr>
        <p:spPr>
          <a:xfrm>
            <a:off x="838200" y="2521618"/>
            <a:ext cx="4891812" cy="2927341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8D6DC9E5-924D-4DD3-A31B-2D243B49A0D4}"/>
              </a:ext>
            </a:extLst>
          </p:cNvPr>
          <p:cNvSpPr>
            <a:spLocks noGrp="1"/>
          </p:cNvSpPr>
          <p:nvPr>
            <p:ph type="body" sz="quarter" idx="91"/>
          </p:nvPr>
        </p:nvSpPr>
        <p:spPr>
          <a:xfrm>
            <a:off x="6574728" y="2514760"/>
            <a:ext cx="4891812" cy="293419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Clr>
                <a:srgbClr val="9D0000"/>
              </a:buClr>
              <a:defRPr sz="1600" i="0"/>
            </a:lvl1pPr>
            <a:lvl2pPr marL="396000">
              <a:lnSpc>
                <a:spcPct val="100000"/>
              </a:lnSpc>
              <a:buClr>
                <a:srgbClr val="9D0000"/>
              </a:buClr>
              <a:defRPr sz="1600" i="0"/>
            </a:lvl2pPr>
            <a:lvl3pPr marL="561600">
              <a:lnSpc>
                <a:spcPct val="100000"/>
              </a:lnSpc>
              <a:buClr>
                <a:srgbClr val="9D0000"/>
              </a:buClr>
              <a:defRPr sz="1600" i="0"/>
            </a:lvl3pPr>
            <a:lvl4pPr marL="727200">
              <a:lnSpc>
                <a:spcPct val="100000"/>
              </a:lnSpc>
              <a:buClr>
                <a:srgbClr val="9D0000"/>
              </a:buClr>
              <a:defRPr sz="1600" i="0"/>
            </a:lvl4pPr>
            <a:lvl5pPr marL="892800">
              <a:lnSpc>
                <a:spcPct val="100000"/>
              </a:lnSpc>
              <a:buClr>
                <a:srgbClr val="9D0000"/>
              </a:buClr>
              <a:defRPr sz="1600" i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90661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 descr="Brush stroke spot">
            <a:extLst>
              <a:ext uri="{FF2B5EF4-FFF2-40B4-BE49-F238E27FC236}">
                <a16:creationId xmlns:a16="http://schemas.microsoft.com/office/drawing/2014/main" id="{D91B44A9-F70B-48B6-8E13-182147782AE2}"/>
              </a:ext>
            </a:extLst>
          </p:cNvPr>
          <p:cNvSpPr/>
          <p:nvPr userDrawn="1"/>
        </p:nvSpPr>
        <p:spPr>
          <a:xfrm>
            <a:off x="2534412" y="1091422"/>
            <a:ext cx="7123176" cy="5175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1258" r="-125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dirty="0"/>
              <a:t> 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71094F-F73C-475D-9540-55DD444F1FF9}"/>
              </a:ext>
            </a:extLst>
          </p:cNvPr>
          <p:cNvSpPr/>
          <p:nvPr userDrawn="1"/>
        </p:nvSpPr>
        <p:spPr>
          <a:xfrm>
            <a:off x="888224" y="1939633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7038C80-39FC-46F2-9E65-573C76CC235F}"/>
              </a:ext>
            </a:extLst>
          </p:cNvPr>
          <p:cNvSpPr/>
          <p:nvPr userDrawn="1"/>
        </p:nvSpPr>
        <p:spPr>
          <a:xfrm>
            <a:off x="9110839" y="1939633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1/19/2021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F18D6-EBB2-42FB-8DEA-EDE2DEF458D2}"/>
              </a:ext>
            </a:extLst>
          </p:cNvPr>
          <p:cNvSpPr/>
          <p:nvPr userDrawn="1"/>
        </p:nvSpPr>
        <p:spPr>
          <a:xfrm>
            <a:off x="5732019" y="2618478"/>
            <a:ext cx="2734056" cy="2286000"/>
          </a:xfrm>
          <a:prstGeom prst="rect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 t="-67" b="-6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Picture Placeholder 11" descr="Pizza on table">
            <a:extLst>
              <a:ext uri="{FF2B5EF4-FFF2-40B4-BE49-F238E27FC236}">
                <a16:creationId xmlns:a16="http://schemas.microsoft.com/office/drawing/2014/main" id="{3A2CE4F0-232A-4D5A-93A7-CC26326CA64B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5758143" y="2760210"/>
            <a:ext cx="2514600" cy="2002536"/>
          </a:xfrm>
          <a:noFill/>
          <a:ln w="254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B02871-8276-43E0-9F6F-1BE83CC24FF3}"/>
              </a:ext>
            </a:extLst>
          </p:cNvPr>
          <p:cNvSpPr/>
          <p:nvPr userDrawn="1"/>
        </p:nvSpPr>
        <p:spPr>
          <a:xfrm>
            <a:off x="3501332" y="1932678"/>
            <a:ext cx="2286000" cy="3657600"/>
          </a:xfrm>
          <a:prstGeom prst="rect">
            <a:avLst/>
          </a:prstGeom>
          <a:blipFill dpi="0"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 t="-67" b="-6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957C18BD-F894-4B44-871C-9F7D25ED9D5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659694" y="2126913"/>
            <a:ext cx="1958400" cy="3096000"/>
          </a:xfrm>
          <a:noFill/>
          <a:ln w="25400">
            <a:solidFill>
              <a:srgbClr val="8D6347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AE96935-E804-4C56-A9CB-9A944335B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400" y="3048217"/>
            <a:ext cx="2385242" cy="1712618"/>
          </a:xfrm>
        </p:spPr>
        <p:txBody>
          <a:bodyPr t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2001541-780F-4D96-9204-D61C68A52F75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770400" y="2703461"/>
            <a:ext cx="2385242" cy="375509"/>
          </a:xfrm>
        </p:spPr>
        <p:txBody>
          <a:bodyPr anchor="ctr" anchorCtr="0">
            <a:normAutofit/>
          </a:bodyPr>
          <a:lstStyle>
            <a:lvl1pPr marL="0" indent="0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C1D0DF0-7807-4F44-BC2B-B9700C962CCD}"/>
              </a:ext>
            </a:extLst>
          </p:cNvPr>
          <p:cNvSpPr>
            <a:spLocks noGrp="1"/>
          </p:cNvSpPr>
          <p:nvPr>
            <p:ph type="body" sz="half" idx="35"/>
          </p:nvPr>
        </p:nvSpPr>
        <p:spPr>
          <a:xfrm>
            <a:off x="9083451" y="3048217"/>
            <a:ext cx="2451052" cy="1712618"/>
          </a:xfrm>
        </p:spPr>
        <p:txBody>
          <a:bodyPr t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7D8D8DB-F27B-4D75-83DB-E682CA45BDA4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9083450" y="2703461"/>
            <a:ext cx="2451053" cy="375509"/>
          </a:xfrm>
        </p:spPr>
        <p:txBody>
          <a:bodyPr anchor="ctr" anchorCtr="0">
            <a:normAutofit/>
          </a:bodyPr>
          <a:lstStyle>
            <a:lvl1pPr marL="0" indent="0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 styles</a:t>
            </a:r>
          </a:p>
        </p:txBody>
      </p:sp>
      <p:sp>
        <p:nvSpPr>
          <p:cNvPr id="33" name="Picture Placeholder 7">
            <a:extLst>
              <a:ext uri="{FF2B5EF4-FFF2-40B4-BE49-F238E27FC236}">
                <a16:creationId xmlns:a16="http://schemas.microsoft.com/office/drawing/2014/main" id="{C36D084F-9099-4412-AB38-BEE332147833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947624" y="1999033"/>
            <a:ext cx="504000" cy="504000"/>
          </a:xfrm>
          <a:prstGeom prst="ellipse">
            <a:avLst/>
          </a:prstGeom>
          <a:noFill/>
          <a:ln w="12700"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Picture Placeholder 7">
            <a:extLst>
              <a:ext uri="{FF2B5EF4-FFF2-40B4-BE49-F238E27FC236}">
                <a16:creationId xmlns:a16="http://schemas.microsoft.com/office/drawing/2014/main" id="{5A529E1A-870B-49B1-A061-C26BF495213C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9170239" y="1999033"/>
            <a:ext cx="504000" cy="504000"/>
          </a:xfrm>
          <a:prstGeom prst="ellipse">
            <a:avLst/>
          </a:prstGeom>
          <a:ln w="12700"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33868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Glasses on table">
            <a:extLst>
              <a:ext uri="{FF2B5EF4-FFF2-40B4-BE49-F238E27FC236}">
                <a16:creationId xmlns:a16="http://schemas.microsoft.com/office/drawing/2014/main" id="{8560CB95-F807-46B3-8A39-B650A8906A3F}"/>
              </a:ext>
            </a:extLst>
          </p:cNvPr>
          <p:cNvSpPr/>
          <p:nvPr userDrawn="1"/>
        </p:nvSpPr>
        <p:spPr>
          <a:xfrm>
            <a:off x="5199825" y="0"/>
            <a:ext cx="6992175" cy="6858000"/>
          </a:xfrm>
          <a:prstGeom prst="rect">
            <a:avLst/>
          </a:prstGeom>
          <a:blipFill>
            <a:blip r:embed="rId2"/>
            <a:srcRect/>
            <a:stretch>
              <a:fillRect t="-418" b="-4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 descr="Brush stroke mask">
            <a:extLst>
              <a:ext uri="{FF2B5EF4-FFF2-40B4-BE49-F238E27FC236}">
                <a16:creationId xmlns:a16="http://schemas.microsoft.com/office/drawing/2014/main" id="{09350598-7231-484F-ABFF-7D42DB8424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56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BC4D2-04A1-4388-B041-D25EA3246FE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6924" y="3482526"/>
            <a:ext cx="6238970" cy="196777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500"/>
            </a:lvl1pPr>
          </a:lstStyle>
          <a:p>
            <a:r>
              <a:rPr lang="en-US" noProof="0"/>
              <a:t>CLICK TO </a:t>
            </a:r>
            <a:br>
              <a:rPr lang="en-US" noProof="0"/>
            </a:br>
            <a:r>
              <a:rPr lang="en-US" noProof="0"/>
              <a:t>EDIT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2EDEE-795E-4F38-9546-83FC7F925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924" y="5646875"/>
            <a:ext cx="6238970" cy="505934"/>
          </a:xfrm>
        </p:spPr>
        <p:txBody>
          <a:bodyPr>
            <a:noAutofit/>
          </a:bodyPr>
          <a:lstStyle>
            <a:lvl1pPr marL="0" indent="0" algn="l">
              <a:buNone/>
              <a:defRPr sz="32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FAD3E-7077-4F6A-9BC8-4508F2B4F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312F-1DCB-48A4-8ECE-A7A423B5D269}" type="datetime1">
              <a:rPr lang="en-US" noProof="0" smtClean="0"/>
              <a:t>1/19/2021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94AFC-07BE-4BCA-8E8F-AA68C7F7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0EFB6A-EF00-4DD9-9184-AFC328D0236C}"/>
              </a:ext>
            </a:extLst>
          </p:cNvPr>
          <p:cNvCxnSpPr>
            <a:cxnSpLocks/>
          </p:cNvCxnSpPr>
          <p:nvPr userDrawn="1"/>
        </p:nvCxnSpPr>
        <p:spPr>
          <a:xfrm>
            <a:off x="959490" y="5453416"/>
            <a:ext cx="4325112" cy="0"/>
          </a:xfrm>
          <a:prstGeom prst="line">
            <a:avLst/>
          </a:prstGeom>
          <a:ln w="254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F1DDE-4EBA-4A5F-9642-8E8E5101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19443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0A20B4-6B07-46D4-988D-DBEB544368D0}"/>
              </a:ext>
            </a:extLst>
          </p:cNvPr>
          <p:cNvSpPr/>
          <p:nvPr userDrawn="1"/>
        </p:nvSpPr>
        <p:spPr>
          <a:xfrm>
            <a:off x="0" y="0"/>
            <a:ext cx="12192000" cy="4169664"/>
          </a:xfrm>
          <a:prstGeom prst="rect">
            <a:avLst/>
          </a:prstGeom>
          <a:blipFill>
            <a:blip r:embed="rId2"/>
            <a:srcRect/>
            <a:stretch>
              <a:fillRect t="-27" b="-2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 descr="Brush stroke mask">
            <a:extLst>
              <a:ext uri="{FF2B5EF4-FFF2-40B4-BE49-F238E27FC236}">
                <a16:creationId xmlns:a16="http://schemas.microsoft.com/office/drawing/2014/main" id="{711F6639-CBD0-4C8A-8EF9-F2CC36C9E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41A2D-ABDE-480C-AB32-045C191398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4059533"/>
            <a:ext cx="10515600" cy="80956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437AC-C786-43E7-929A-85563795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667E3E5-41F1-4289-86A1-D13981C92DFB}" type="datetime1">
              <a:rPr lang="en-US" noProof="0" smtClean="0"/>
              <a:pPr/>
              <a:t>1/19/2021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20D3E-4D0E-4BDD-B620-8E9C6BCD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94F75-329A-4132-BE8F-030145C9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648138-4C46-4CBA-BAE1-4631A0564817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3827E5-BBC8-407C-8683-18B54D1003FD}"/>
              </a:ext>
            </a:extLst>
          </p:cNvPr>
          <p:cNvCxnSpPr/>
          <p:nvPr userDrawn="1"/>
        </p:nvCxnSpPr>
        <p:spPr>
          <a:xfrm>
            <a:off x="3738000" y="4823455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5169612-3818-48E7-9A30-66C970052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901618"/>
            <a:ext cx="10509250" cy="515552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>
              <a:buNone/>
              <a:defRPr lang="en-US" sz="2400" i="0"/>
            </a:lvl1pPr>
          </a:lstStyle>
          <a:p>
            <a:pPr marL="228600" lvl="0" indent="-228600" algn="ctr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1169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1/19/2021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F6BE4E-68E0-48F7-AD88-3A2574C97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5037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325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staurant interior">
            <a:extLst>
              <a:ext uri="{FF2B5EF4-FFF2-40B4-BE49-F238E27FC236}">
                <a16:creationId xmlns:a16="http://schemas.microsoft.com/office/drawing/2014/main" id="{3663C424-4D11-4875-A44A-FF368BB74F6C}"/>
              </a:ext>
            </a:extLst>
          </p:cNvPr>
          <p:cNvSpPr/>
          <p:nvPr userDrawn="1"/>
        </p:nvSpPr>
        <p:spPr>
          <a:xfrm>
            <a:off x="4721352" y="0"/>
            <a:ext cx="7470648" cy="6858000"/>
          </a:xfrm>
          <a:prstGeom prst="rect">
            <a:avLst/>
          </a:prstGeom>
          <a:blipFill>
            <a:blip r:embed="rId2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 descr="Brush stroke mask">
            <a:extLst>
              <a:ext uri="{FF2B5EF4-FFF2-40B4-BE49-F238E27FC236}">
                <a16:creationId xmlns:a16="http://schemas.microsoft.com/office/drawing/2014/main" id="{609FB4CD-BB02-4D4B-8D86-3EC7DD3B67F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A8E0E8-66CF-479B-9B2B-23573DD993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41"/>
            <a:ext cx="4251138" cy="135525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65A51-5568-4F87-9DD3-A3B39AB95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417946"/>
            <a:ext cx="4251138" cy="307857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100" i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AA241-A7D4-4B81-98DB-F4B364A35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0C47-591A-47BE-92B3-E36B739EB8D9}" type="datetime1">
              <a:rPr lang="en-US" noProof="0" smtClean="0"/>
              <a:t>1/19/2021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585EA-45A6-4D35-A7AB-F97FC27E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3847C-49D2-4ADE-9E05-28B879A9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70E458-E7C2-4395-B75D-476A174CEE4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5556C4-3308-4A8B-A7F9-BEAC5A6230BE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AF3222-5D2C-427A-822C-5118901C34DE}"/>
              </a:ext>
            </a:extLst>
          </p:cNvPr>
          <p:cNvCxnSpPr/>
          <p:nvPr userDrawn="1"/>
        </p:nvCxnSpPr>
        <p:spPr>
          <a:xfrm>
            <a:off x="943135" y="2330475"/>
            <a:ext cx="356616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CF79489C-0CC8-496C-B0B4-808444D916F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54781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1/19/2021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00DF417-C5C3-4FDA-87D5-323AF2736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5037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DA880CD-CD01-4A78-BF0C-95A33ABA8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5037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0512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1/19/2021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65D719B-9788-41E0-9D02-45172FBEA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EF52044-38F3-4EBE-A961-C2A07D297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47092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FE8FE9D-45F9-4807-9850-F1BB27342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5BD8D56-1BFA-4D3E-976F-E2E64897A6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7092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51268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1/19/2021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descr="Brush stroke spot">
            <a:extLst>
              <a:ext uri="{FF2B5EF4-FFF2-40B4-BE49-F238E27FC236}">
                <a16:creationId xmlns:a16="http://schemas.microsoft.com/office/drawing/2014/main" id="{78D1AB40-289A-458E-87F0-E8A6C4B324B1}"/>
              </a:ext>
            </a:extLst>
          </p:cNvPr>
          <p:cNvSpPr/>
          <p:nvPr userDrawn="1"/>
        </p:nvSpPr>
        <p:spPr>
          <a:xfrm>
            <a:off x="2534412" y="1091422"/>
            <a:ext cx="7123176" cy="5175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1258" r="-125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dirty="0"/>
              <a:t> 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727C929-BDFE-48CA-8DBD-EFB7FB5B0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7723446-041E-4646-956A-F010B3303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8AF44D3-FB33-4645-9D4F-B96C01ACE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11915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1/19/2021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descr="Brush stroke spot">
            <a:extLst>
              <a:ext uri="{FF2B5EF4-FFF2-40B4-BE49-F238E27FC236}">
                <a16:creationId xmlns:a16="http://schemas.microsoft.com/office/drawing/2014/main" id="{78D1AB40-289A-458E-87F0-E8A6C4B324B1}"/>
              </a:ext>
            </a:extLst>
          </p:cNvPr>
          <p:cNvSpPr/>
          <p:nvPr userDrawn="1"/>
        </p:nvSpPr>
        <p:spPr>
          <a:xfrm>
            <a:off x="2534412" y="1091422"/>
            <a:ext cx="7123176" cy="5175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1258" r="-125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dirty="0"/>
              <a:t> 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727C929-BDFE-48CA-8DBD-EFB7FB5B0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7723446-041E-4646-956A-F010B3303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2184BB62-FBE4-4F0A-AE3B-1A292BA9B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02089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1/19/2021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87504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1/19/2021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595A1-E20F-45D7-AF11-4849898DB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6694" y="2246313"/>
            <a:ext cx="9218612" cy="23653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60815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A261C6-E42E-4F1C-8216-77A358DB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08B2-41C8-4A61-B828-55494ADD5993}" type="datetime1">
              <a:rPr lang="en-US" noProof="0" smtClean="0"/>
              <a:t>1/19/2021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01FE4-4890-4330-96D0-D3F6E966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8604B-E739-4608-A505-18C0674A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952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Title,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Young man drinking coffee">
            <a:extLst>
              <a:ext uri="{FF2B5EF4-FFF2-40B4-BE49-F238E27FC236}">
                <a16:creationId xmlns:a16="http://schemas.microsoft.com/office/drawing/2014/main" id="{816EFE26-DD10-44FC-BAAF-4EA15D4086A7}"/>
              </a:ext>
            </a:extLst>
          </p:cNvPr>
          <p:cNvSpPr/>
          <p:nvPr userDrawn="1"/>
        </p:nvSpPr>
        <p:spPr>
          <a:xfrm>
            <a:off x="0" y="0"/>
            <a:ext cx="6711696" cy="5925312"/>
          </a:xfrm>
          <a:prstGeom prst="rect">
            <a:avLst/>
          </a:prstGeom>
          <a:blipFill>
            <a:blip r:embed="rId2"/>
            <a:srcRect/>
            <a:stretch>
              <a:fillRect l="-32" r="-3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 descr="Brush stroke mask">
            <a:extLst>
              <a:ext uri="{FF2B5EF4-FFF2-40B4-BE49-F238E27FC236}">
                <a16:creationId xmlns:a16="http://schemas.microsoft.com/office/drawing/2014/main" id="{4190C024-B222-4F26-9066-AD52FB0D45E3}"/>
              </a:ext>
            </a:extLst>
          </p:cNvPr>
          <p:cNvSpPr/>
          <p:nvPr userDrawn="1"/>
        </p:nvSpPr>
        <p:spPr>
          <a:xfrm>
            <a:off x="0" y="3197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F031D-510E-4663-BF87-CD265E4A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4540" y="830880"/>
            <a:ext cx="5292000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DB312-4D1B-447F-97E7-ABE93A3D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550" y="2600951"/>
            <a:ext cx="5533990" cy="2997929"/>
          </a:xfrm>
        </p:spPr>
        <p:txBody>
          <a:bodyPr>
            <a:normAutofit/>
          </a:bodyPr>
          <a:lstStyle>
            <a:lvl1pPr marL="230400">
              <a:lnSpc>
                <a:spcPct val="100000"/>
              </a:lnSpc>
              <a:spcBef>
                <a:spcPts val="600"/>
              </a:spcBef>
              <a:defRPr sz="2100" i="0"/>
            </a:lvl1pPr>
            <a:lvl2pPr marL="1800" indent="0">
              <a:lnSpc>
                <a:spcPct val="100000"/>
              </a:lnSpc>
              <a:spcBef>
                <a:spcPts val="600"/>
              </a:spcBef>
              <a:buNone/>
              <a:defRPr sz="2100" i="1"/>
            </a:lvl2pPr>
            <a:lvl3pPr marL="230400">
              <a:lnSpc>
                <a:spcPct val="100000"/>
              </a:lnSpc>
              <a:spcBef>
                <a:spcPts val="600"/>
              </a:spcBef>
              <a:defRPr sz="2100" i="1"/>
            </a:lvl3pPr>
            <a:lvl4pPr marL="230400">
              <a:lnSpc>
                <a:spcPct val="100000"/>
              </a:lnSpc>
              <a:spcBef>
                <a:spcPts val="600"/>
              </a:spcBef>
              <a:defRPr sz="2100" i="1"/>
            </a:lvl4pPr>
            <a:lvl5pPr marL="230400">
              <a:lnSpc>
                <a:spcPct val="100000"/>
              </a:lnSpc>
              <a:spcBef>
                <a:spcPts val="600"/>
              </a:spcBef>
              <a:defRPr sz="2100" i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FBE19-D2C9-41FC-A797-CF4A863F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740" y="286747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0F4E3-5500-460C-AB20-C7CE0A3F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DFCD21-B871-4944-9E6C-ABFDA63AC6FD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9BD365-42F3-4F69-886B-478D54864737}"/>
              </a:ext>
            </a:extLst>
          </p:cNvPr>
          <p:cNvCxnSpPr/>
          <p:nvPr userDrawn="1"/>
        </p:nvCxnSpPr>
        <p:spPr>
          <a:xfrm>
            <a:off x="6207371" y="2494294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280FA08D-85FA-44C3-8767-041020BA473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182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descr="Young smiling woman with mobile phone">
            <a:extLst>
              <a:ext uri="{FF2B5EF4-FFF2-40B4-BE49-F238E27FC236}">
                <a16:creationId xmlns:a16="http://schemas.microsoft.com/office/drawing/2014/main" id="{95A5621D-11A8-4134-AA47-F59127E702CB}"/>
              </a:ext>
            </a:extLst>
          </p:cNvPr>
          <p:cNvSpPr/>
          <p:nvPr userDrawn="1"/>
        </p:nvSpPr>
        <p:spPr>
          <a:xfrm>
            <a:off x="7373112" y="493776"/>
            <a:ext cx="4818888" cy="6364224"/>
          </a:xfrm>
          <a:prstGeom prst="rect">
            <a:avLst/>
          </a:prstGeom>
          <a:blipFill>
            <a:blip r:embed="rId2"/>
            <a:srcRect/>
            <a:stretch>
              <a:fillRect l="-20" r="-2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 descr="Brush stroke mask">
            <a:extLst>
              <a:ext uri="{FF2B5EF4-FFF2-40B4-BE49-F238E27FC236}">
                <a16:creationId xmlns:a16="http://schemas.microsoft.com/office/drawing/2014/main" id="{41855D31-B9D9-4D6C-8BAD-6CBA6017C18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Title 25">
            <a:extLst>
              <a:ext uri="{FF2B5EF4-FFF2-40B4-BE49-F238E27FC236}">
                <a16:creationId xmlns:a16="http://schemas.microsoft.com/office/drawing/2014/main" id="{618935A2-A027-4F36-94E5-021BC775EE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7362" y="800100"/>
            <a:ext cx="5386748" cy="1223719"/>
          </a:xfrm>
        </p:spPr>
        <p:txBody>
          <a:bodyPr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7E340-E9AB-4958-9BB5-EA625139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4347-0243-438A-89AF-12102C07C720}" type="datetime1">
              <a:rPr lang="en-US" noProof="0" smtClean="0"/>
              <a:t>1/19/2021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FFCFA-118E-40C3-9A31-9334927F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CF696-3C50-45B5-BF9E-733C5D21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70E458-E7C2-4395-B75D-476A174CEE4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DB7BE2C-F374-4A10-96A5-F4C3D52DF3D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D0DD7A6-4E62-41D2-9037-F6ADD1C3BF56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82F2C1-1B27-4C93-8CE6-A529D3C9E336}"/>
              </a:ext>
            </a:extLst>
          </p:cNvPr>
          <p:cNvCxnSpPr/>
          <p:nvPr userDrawn="1"/>
        </p:nvCxnSpPr>
        <p:spPr>
          <a:xfrm>
            <a:off x="1020765" y="2093311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79F16AA-9675-49E6-85D6-845D59565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82" y="2212179"/>
            <a:ext cx="5533990" cy="2997929"/>
          </a:xfrm>
        </p:spPr>
        <p:txBody>
          <a:bodyPr>
            <a:normAutofit/>
          </a:bodyPr>
          <a:lstStyle>
            <a:lvl1pPr marL="2304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defRPr sz="2100" i="0"/>
            </a:lvl1pPr>
            <a:lvl2pPr marL="180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None/>
              <a:defRPr sz="2100" i="0"/>
            </a:lvl2pPr>
            <a:lvl3pPr marL="230400">
              <a:lnSpc>
                <a:spcPct val="100000"/>
              </a:lnSpc>
              <a:spcBef>
                <a:spcPts val="600"/>
              </a:spcBef>
              <a:defRPr sz="2100" i="1"/>
            </a:lvl3pPr>
            <a:lvl4pPr marL="230400">
              <a:lnSpc>
                <a:spcPct val="100000"/>
              </a:lnSpc>
              <a:spcBef>
                <a:spcPts val="600"/>
              </a:spcBef>
              <a:defRPr sz="2100" i="1"/>
            </a:lvl4pPr>
            <a:lvl5pPr marL="230400">
              <a:lnSpc>
                <a:spcPct val="100000"/>
              </a:lnSpc>
              <a:spcBef>
                <a:spcPts val="600"/>
              </a:spcBef>
              <a:defRPr sz="2100" i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2684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 descr="Brush stroke spot">
            <a:extLst>
              <a:ext uri="{FF2B5EF4-FFF2-40B4-BE49-F238E27FC236}">
                <a16:creationId xmlns:a16="http://schemas.microsoft.com/office/drawing/2014/main" id="{08C782C8-0805-4592-ADC0-CF3D28CFE0C4}"/>
              </a:ext>
            </a:extLst>
          </p:cNvPr>
          <p:cNvSpPr/>
          <p:nvPr userDrawn="1"/>
        </p:nvSpPr>
        <p:spPr>
          <a:xfrm>
            <a:off x="6205330" y="2469056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 descr="Brush stroke spot">
            <a:extLst>
              <a:ext uri="{FF2B5EF4-FFF2-40B4-BE49-F238E27FC236}">
                <a16:creationId xmlns:a16="http://schemas.microsoft.com/office/drawing/2014/main" id="{9867BBE4-E529-4F6E-BECB-86D66409ED65}"/>
              </a:ext>
            </a:extLst>
          </p:cNvPr>
          <p:cNvSpPr/>
          <p:nvPr userDrawn="1"/>
        </p:nvSpPr>
        <p:spPr>
          <a:xfrm>
            <a:off x="6205330" y="3958942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ACAA-C5AA-4F05-9AE1-AC245EBEF5E4}" type="datetime1">
              <a:rPr lang="en-US" noProof="0" smtClean="0"/>
              <a:t>1/19/2021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 descr="Brush stroke spot">
            <a:extLst>
              <a:ext uri="{FF2B5EF4-FFF2-40B4-BE49-F238E27FC236}">
                <a16:creationId xmlns:a16="http://schemas.microsoft.com/office/drawing/2014/main" id="{8BD46B2B-D1EB-4F6A-9DE0-7A15A95DC05D}"/>
              </a:ext>
            </a:extLst>
          </p:cNvPr>
          <p:cNvSpPr/>
          <p:nvPr userDrawn="1"/>
        </p:nvSpPr>
        <p:spPr>
          <a:xfrm>
            <a:off x="695325" y="2469056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 descr="Brush stroke spot">
            <a:extLst>
              <a:ext uri="{FF2B5EF4-FFF2-40B4-BE49-F238E27FC236}">
                <a16:creationId xmlns:a16="http://schemas.microsoft.com/office/drawing/2014/main" id="{6F1436FB-165E-4908-9E28-A8598A7E3101}"/>
              </a:ext>
            </a:extLst>
          </p:cNvPr>
          <p:cNvSpPr/>
          <p:nvPr userDrawn="1"/>
        </p:nvSpPr>
        <p:spPr>
          <a:xfrm>
            <a:off x="695325" y="3964689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Picture Placeholder 81" descr="Glass icon">
            <a:extLst>
              <a:ext uri="{FF2B5EF4-FFF2-40B4-BE49-F238E27FC236}">
                <a16:creationId xmlns:a16="http://schemas.microsoft.com/office/drawing/2014/main" id="{FA770760-E084-465D-92C2-D95A8E9D6A8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9659" y="2758916"/>
            <a:ext cx="504000" cy="504000"/>
          </a:xfrm>
          <a:prstGeom prst="ellipse">
            <a:avLst/>
          </a:prstGeo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A7B534-52F4-40CD-9F32-B55843BFE1AF}"/>
              </a:ext>
            </a:extLst>
          </p:cNvPr>
          <p:cNvSpPr/>
          <p:nvPr userDrawn="1"/>
        </p:nvSpPr>
        <p:spPr>
          <a:xfrm>
            <a:off x="950259" y="2699516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3" name="Picture Placeholder 81" descr="Glass icon">
            <a:extLst>
              <a:ext uri="{FF2B5EF4-FFF2-40B4-BE49-F238E27FC236}">
                <a16:creationId xmlns:a16="http://schemas.microsoft.com/office/drawing/2014/main" id="{360A394A-115E-490F-A44B-D11719211D3A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9659" y="4259099"/>
            <a:ext cx="504000" cy="504000"/>
          </a:xfrm>
          <a:prstGeom prst="ellipse">
            <a:avLst/>
          </a:prstGeo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4B05348-828C-4161-AC9D-32C0F64C8558}"/>
              </a:ext>
            </a:extLst>
          </p:cNvPr>
          <p:cNvSpPr/>
          <p:nvPr userDrawn="1"/>
        </p:nvSpPr>
        <p:spPr>
          <a:xfrm>
            <a:off x="950259" y="4199699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3" name="Picture Placeholder 81" descr="Glass icon">
            <a:extLst>
              <a:ext uri="{FF2B5EF4-FFF2-40B4-BE49-F238E27FC236}">
                <a16:creationId xmlns:a16="http://schemas.microsoft.com/office/drawing/2014/main" id="{439FD4DD-D61C-4B02-8367-30738F632496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6513230" y="2758916"/>
            <a:ext cx="504000" cy="504000"/>
          </a:xfrm>
          <a:prstGeom prst="ellipse">
            <a:avLst/>
          </a:prstGeo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9D05566-2E31-4BF1-84A9-915D1DC2D524}"/>
              </a:ext>
            </a:extLst>
          </p:cNvPr>
          <p:cNvSpPr/>
          <p:nvPr userDrawn="1"/>
        </p:nvSpPr>
        <p:spPr>
          <a:xfrm>
            <a:off x="6453830" y="2699516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5" name="Picture Placeholder 81" descr="Glass icon">
            <a:extLst>
              <a:ext uri="{FF2B5EF4-FFF2-40B4-BE49-F238E27FC236}">
                <a16:creationId xmlns:a16="http://schemas.microsoft.com/office/drawing/2014/main" id="{B3682957-0496-44A8-9D25-2C8CF6C44DA8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6513230" y="4259099"/>
            <a:ext cx="504000" cy="504000"/>
          </a:xfrm>
          <a:prstGeom prst="ellipse">
            <a:avLst/>
          </a:prstGeo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41006D2-6E2A-4E2D-BFDD-0F4690FFAF18}"/>
              </a:ext>
            </a:extLst>
          </p:cNvPr>
          <p:cNvSpPr/>
          <p:nvPr userDrawn="1"/>
        </p:nvSpPr>
        <p:spPr>
          <a:xfrm>
            <a:off x="6453830" y="4199699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Subtitle 2">
            <a:extLst>
              <a:ext uri="{FF2B5EF4-FFF2-40B4-BE49-F238E27FC236}">
                <a16:creationId xmlns:a16="http://schemas.microsoft.com/office/drawing/2014/main" id="{7C726E26-D540-424D-A785-221B0A06B9C0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630819" y="2950465"/>
            <a:ext cx="3775075" cy="83529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2" name="Text Placeholder 40">
            <a:extLst>
              <a:ext uri="{FF2B5EF4-FFF2-40B4-BE49-F238E27FC236}">
                <a16:creationId xmlns:a16="http://schemas.microsoft.com/office/drawing/2014/main" id="{C0A3825F-66E4-4D75-A32B-6A194767C07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1630819" y="2593413"/>
            <a:ext cx="3775075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4" name="Text Placeholder 40">
            <a:extLst>
              <a:ext uri="{FF2B5EF4-FFF2-40B4-BE49-F238E27FC236}">
                <a16:creationId xmlns:a16="http://schemas.microsoft.com/office/drawing/2014/main" id="{5B8A89D1-A311-4B44-88F9-A887EAC076B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630819" y="4449344"/>
            <a:ext cx="3775075" cy="83529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5" name="Text Placeholder 40">
            <a:extLst>
              <a:ext uri="{FF2B5EF4-FFF2-40B4-BE49-F238E27FC236}">
                <a16:creationId xmlns:a16="http://schemas.microsoft.com/office/drawing/2014/main" id="{E8383D4D-0BCE-4438-B642-E9D5AC09B69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630819" y="4092292"/>
            <a:ext cx="3775075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7" name="Text Placeholder 40">
            <a:extLst>
              <a:ext uri="{FF2B5EF4-FFF2-40B4-BE49-F238E27FC236}">
                <a16:creationId xmlns:a16="http://schemas.microsoft.com/office/drawing/2014/main" id="{75BC95B2-2A0B-4600-8DEA-881D97FE4D91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122858" y="2950465"/>
            <a:ext cx="3775075" cy="83529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40">
            <a:extLst>
              <a:ext uri="{FF2B5EF4-FFF2-40B4-BE49-F238E27FC236}">
                <a16:creationId xmlns:a16="http://schemas.microsoft.com/office/drawing/2014/main" id="{678160C2-383A-4E7C-9882-901E9C2ACCB9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7122858" y="2593413"/>
            <a:ext cx="3775075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Text Placeholder 40">
            <a:extLst>
              <a:ext uri="{FF2B5EF4-FFF2-40B4-BE49-F238E27FC236}">
                <a16:creationId xmlns:a16="http://schemas.microsoft.com/office/drawing/2014/main" id="{BD1CBE09-ACAD-43FB-8617-942C604D4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7122858" y="4449344"/>
            <a:ext cx="3775075" cy="83529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Text Placeholder 40">
            <a:extLst>
              <a:ext uri="{FF2B5EF4-FFF2-40B4-BE49-F238E27FC236}">
                <a16:creationId xmlns:a16="http://schemas.microsoft.com/office/drawing/2014/main" id="{AF933841-8F79-4411-AE38-0E6EFFE2F13E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122858" y="4092292"/>
            <a:ext cx="3775075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2">
            <a:extLst>
              <a:ext uri="{FF2B5EF4-FFF2-40B4-BE49-F238E27FC236}">
                <a16:creationId xmlns:a16="http://schemas.microsoft.com/office/drawing/2014/main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659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mput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 descr="Brush stroke spot">
            <a:extLst>
              <a:ext uri="{FF2B5EF4-FFF2-40B4-BE49-F238E27FC236}">
                <a16:creationId xmlns:a16="http://schemas.microsoft.com/office/drawing/2014/main" id="{E2FED427-78BF-4C02-954D-E32E814394EA}"/>
              </a:ext>
            </a:extLst>
          </p:cNvPr>
          <p:cNvSpPr/>
          <p:nvPr userDrawn="1"/>
        </p:nvSpPr>
        <p:spPr>
          <a:xfrm>
            <a:off x="2328672" y="690372"/>
            <a:ext cx="7534656" cy="5477256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0" noProof="0" dirty="0"/>
              <a:t>  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9D05566-2E31-4BF1-84A9-915D1DC2D524}"/>
              </a:ext>
            </a:extLst>
          </p:cNvPr>
          <p:cNvSpPr/>
          <p:nvPr userDrawn="1"/>
        </p:nvSpPr>
        <p:spPr>
          <a:xfrm>
            <a:off x="9192013" y="2268437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A7B534-52F4-40CD-9F32-B55843BFE1AF}"/>
              </a:ext>
            </a:extLst>
          </p:cNvPr>
          <p:cNvSpPr/>
          <p:nvPr userDrawn="1"/>
        </p:nvSpPr>
        <p:spPr>
          <a:xfrm>
            <a:off x="950259" y="2268437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Rectangle 29" descr="Computer monitor">
            <a:extLst>
              <a:ext uri="{FF2B5EF4-FFF2-40B4-BE49-F238E27FC236}">
                <a16:creationId xmlns:a16="http://schemas.microsoft.com/office/drawing/2014/main" id="{562DC173-30FD-4C7B-8C34-C152F7D036AC}"/>
              </a:ext>
            </a:extLst>
          </p:cNvPr>
          <p:cNvSpPr/>
          <p:nvPr userDrawn="1"/>
        </p:nvSpPr>
        <p:spPr>
          <a:xfrm>
            <a:off x="3622548" y="1349070"/>
            <a:ext cx="4946904" cy="4946904"/>
          </a:xfrm>
          <a:prstGeom prst="rect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 t="8333" b="833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dirty="0"/>
              <a:t>  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E072FE3-2973-4B25-909E-2BA6663CF30C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3804600" y="1954810"/>
            <a:ext cx="4582800" cy="2844000"/>
          </a:xfrm>
          <a:ln w="127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ACAA-C5AA-4F05-9AE1-AC245EBEF5E4}" type="datetime1">
              <a:rPr lang="en-US" noProof="0" smtClean="0"/>
              <a:t>1/19/2021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81" descr="Glass icon">
            <a:extLst>
              <a:ext uri="{FF2B5EF4-FFF2-40B4-BE49-F238E27FC236}">
                <a16:creationId xmlns:a16="http://schemas.microsoft.com/office/drawing/2014/main" id="{FA770760-E084-465D-92C2-D95A8E9D6A8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9659" y="2327837"/>
            <a:ext cx="504000" cy="504000"/>
          </a:xfrm>
          <a:prstGeom prst="ellipse">
            <a:avLst/>
          </a:prstGeo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Picture Placeholder 81" descr="Glass icon">
            <a:extLst>
              <a:ext uri="{FF2B5EF4-FFF2-40B4-BE49-F238E27FC236}">
                <a16:creationId xmlns:a16="http://schemas.microsoft.com/office/drawing/2014/main" id="{439FD4DD-D61C-4B02-8367-30738F632496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251413" y="2327837"/>
            <a:ext cx="504000" cy="504000"/>
          </a:xfrm>
          <a:prstGeom prst="ellipse">
            <a:avLst/>
          </a:prstGeo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46771" y="3406743"/>
            <a:ext cx="2217507" cy="16735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2" name="Text Placeholder 40">
            <a:extLst>
              <a:ext uri="{FF2B5EF4-FFF2-40B4-BE49-F238E27FC236}">
                <a16:creationId xmlns:a16="http://schemas.microsoft.com/office/drawing/2014/main" id="{C0A3825F-66E4-4D75-A32B-6A194767C07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46771" y="2996616"/>
            <a:ext cx="2217507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47" name="Text Placeholder 40">
            <a:extLst>
              <a:ext uri="{FF2B5EF4-FFF2-40B4-BE49-F238E27FC236}">
                <a16:creationId xmlns:a16="http://schemas.microsoft.com/office/drawing/2014/main" id="{75BC95B2-2A0B-4600-8DEA-881D97FE4D91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9112624" y="3406743"/>
            <a:ext cx="2297013" cy="16735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40">
            <a:extLst>
              <a:ext uri="{FF2B5EF4-FFF2-40B4-BE49-F238E27FC236}">
                <a16:creationId xmlns:a16="http://schemas.microsoft.com/office/drawing/2014/main" id="{678160C2-383A-4E7C-9882-901E9C2ACCB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112624" y="2996616"/>
            <a:ext cx="2297013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51" name="Picture Placeholder 2">
            <a:extLst>
              <a:ext uri="{FF2B5EF4-FFF2-40B4-BE49-F238E27FC236}">
                <a16:creationId xmlns:a16="http://schemas.microsoft.com/office/drawing/2014/main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746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0A20B4-6B07-46D4-988D-DBEB544368D0}"/>
              </a:ext>
            </a:extLst>
          </p:cNvPr>
          <p:cNvSpPr/>
          <p:nvPr userDrawn="1"/>
        </p:nvSpPr>
        <p:spPr>
          <a:xfrm>
            <a:off x="0" y="0"/>
            <a:ext cx="12192000" cy="4169664"/>
          </a:xfrm>
          <a:prstGeom prst="rect">
            <a:avLst/>
          </a:prstGeom>
          <a:blipFill>
            <a:blip r:embed="rId2"/>
            <a:srcRect/>
            <a:stretch>
              <a:fillRect t="-27" b="-2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 descr="Brush stroke mask">
            <a:extLst>
              <a:ext uri="{FF2B5EF4-FFF2-40B4-BE49-F238E27FC236}">
                <a16:creationId xmlns:a16="http://schemas.microsoft.com/office/drawing/2014/main" id="{711F6639-CBD0-4C8A-8EF9-F2CC36C9E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41A2D-ABDE-480C-AB32-045C191398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4059533"/>
            <a:ext cx="10515600" cy="80956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437AC-C786-43E7-929A-85563795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667E3E5-41F1-4289-86A1-D13981C92DFB}" type="datetime1">
              <a:rPr lang="en-US" noProof="0" smtClean="0"/>
              <a:pPr/>
              <a:t>1/19/2021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20D3E-4D0E-4BDD-B620-8E9C6BCD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94F75-329A-4132-BE8F-030145C9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648138-4C46-4CBA-BAE1-4631A0564817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68E6C031-0B7B-4A1F-B78B-87ACBE781CBE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3827E5-BBC8-407C-8683-18B54D1003FD}"/>
              </a:ext>
            </a:extLst>
          </p:cNvPr>
          <p:cNvCxnSpPr/>
          <p:nvPr userDrawn="1"/>
        </p:nvCxnSpPr>
        <p:spPr>
          <a:xfrm>
            <a:off x="3738000" y="4823455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Subtitle 2">
            <a:extLst>
              <a:ext uri="{FF2B5EF4-FFF2-40B4-BE49-F238E27FC236}">
                <a16:creationId xmlns:a16="http://schemas.microsoft.com/office/drawing/2014/main" id="{07FA0C7A-BDB4-41ED-8B06-85890DD70D92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4901618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4502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998971"/>
            <a:ext cx="3312000" cy="2528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9FC09-58F1-47E8-B7C1-B82F1844D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0000" y="2998971"/>
            <a:ext cx="3312000" cy="2528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1/19/2021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4" name="Text Placeholder 40">
            <a:extLst>
              <a:ext uri="{FF2B5EF4-FFF2-40B4-BE49-F238E27FC236}">
                <a16:creationId xmlns:a16="http://schemas.microsoft.com/office/drawing/2014/main" id="{2E228B39-E69E-4928-A3B9-E0820CF9C19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38200" y="2593413"/>
            <a:ext cx="3312000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400C05A-142B-49F8-AC8C-60DBCE7C4B58}"/>
              </a:ext>
            </a:extLst>
          </p:cNvPr>
          <p:cNvSpPr>
            <a:spLocks noGrp="1"/>
          </p:cNvSpPr>
          <p:nvPr>
            <p:ph sz="half" idx="50"/>
          </p:nvPr>
        </p:nvSpPr>
        <p:spPr>
          <a:xfrm>
            <a:off x="8041800" y="2998971"/>
            <a:ext cx="3312000" cy="2528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40">
            <a:extLst>
              <a:ext uri="{FF2B5EF4-FFF2-40B4-BE49-F238E27FC236}">
                <a16:creationId xmlns:a16="http://schemas.microsoft.com/office/drawing/2014/main" id="{BA84A100-E46E-4A91-8A0C-75C717CDFB6D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440000" y="2593413"/>
            <a:ext cx="3312000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0">
            <a:extLst>
              <a:ext uri="{FF2B5EF4-FFF2-40B4-BE49-F238E27FC236}">
                <a16:creationId xmlns:a16="http://schemas.microsoft.com/office/drawing/2014/main" id="{DB13281D-9A7C-4ED9-86E0-B903E8AE724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041800" y="2593413"/>
            <a:ext cx="3312000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854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EE8E21-DA8C-48C2-84A8-3E52CDB57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6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391D3-C433-4A10-BCCB-AC8D64640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464C9-3D68-47CD-9063-9947FA396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2867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E205DC2-453F-4135-BED0-E24F8F069361}" type="datetime1">
              <a:rPr lang="en-US" noProof="0" smtClean="0"/>
              <a:pPr/>
              <a:t>1/19/2021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211C0-B516-4F22-84A2-69B5EEFB4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5D5E2-D6AF-47D7-B943-C9FAB666B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F470E458-E7C2-4395-B75D-476A174CEE4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0AC1CF-7888-4B0B-B751-F9C83F4B7C06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407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  <p:sldLayoutId id="2147483657" r:id="rId5"/>
    <p:sldLayoutId id="2147483658" r:id="rId6"/>
    <p:sldLayoutId id="2147483659" r:id="rId7"/>
    <p:sldLayoutId id="2147483654" r:id="rId8"/>
    <p:sldLayoutId id="2147483652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6" r:id="rId25"/>
    <p:sldLayoutId id="2147483675" r:id="rId26"/>
    <p:sldLayoutId id="2147483677" r:id="rId27"/>
    <p:sldLayoutId id="2147483681" r:id="rId28"/>
    <p:sldLayoutId id="2147483680" r:id="rId29"/>
    <p:sldLayoutId id="2147483682" r:id="rId30"/>
    <p:sldLayoutId id="2147483683" r:id="rId31"/>
    <p:sldLayoutId id="2147483684" r:id="rId32"/>
    <p:sldLayoutId id="2147483685" r:id="rId33"/>
    <p:sldLayoutId id="2147483686" r:id="rId34"/>
    <p:sldLayoutId id="2147483687" r:id="rId35"/>
    <p:sldLayoutId id="2147483655" r:id="rId3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4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orient="horz" pos="3974" userDrawn="1">
          <p15:clr>
            <a:srgbClr val="F26B43"/>
          </p15:clr>
        </p15:guide>
        <p15:guide id="4" pos="5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svg"/><Relationship Id="rId3" Type="http://schemas.openxmlformats.org/officeDocument/2006/relationships/image" Target="../media/image33.png"/><Relationship Id="rId7" Type="http://schemas.openxmlformats.org/officeDocument/2006/relationships/image" Target="../media/image37.sv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36.png"/><Relationship Id="rId11" Type="http://schemas.openxmlformats.org/officeDocument/2006/relationships/image" Target="../media/image41.svg"/><Relationship Id="rId5" Type="http://schemas.openxmlformats.org/officeDocument/2006/relationships/image" Target="../media/image35.svg"/><Relationship Id="rId15" Type="http://schemas.openxmlformats.org/officeDocument/2006/relationships/image" Target="../media/image45.sv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svg"/><Relationship Id="rId1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78032-7158-4F74-BDAC-C1E06036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F02EDA8-0D16-43A9-A947-BB7414209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6114" y="1869471"/>
            <a:ext cx="7080167" cy="1967770"/>
          </a:xfrm>
        </p:spPr>
        <p:txBody>
          <a:bodyPr>
            <a:normAutofit/>
          </a:bodyPr>
          <a:lstStyle/>
          <a:p>
            <a:r>
              <a:rPr lang="en-US" sz="3200" dirty="0"/>
              <a:t>CHICKENPLUSPLUS</a:t>
            </a:r>
            <a:br>
              <a:rPr lang="en-US" sz="3200" dirty="0"/>
            </a:br>
            <a:r>
              <a:rPr lang="en-US" sz="3200" dirty="0"/>
              <a:t>(Food Ordering System)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5F692E-3654-40CB-B0FB-53EAFC2ECCEB}"/>
              </a:ext>
            </a:extLst>
          </p:cNvPr>
          <p:cNvSpPr/>
          <p:nvPr/>
        </p:nvSpPr>
        <p:spPr>
          <a:xfrm>
            <a:off x="3048000" y="3837241"/>
            <a:ext cx="6096000" cy="15595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tabLst>
                <a:tab pos="3676650" algn="l"/>
              </a:tabLst>
            </a:pP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tabLst>
                <a:tab pos="3676650" algn="l"/>
              </a:tabLs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by: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tabLst>
                <a:tab pos="3676650" algn="l"/>
              </a:tabLs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ABRIAN,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Azarel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Jediael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tabLst>
                <a:tab pos="3676650" algn="l"/>
              </a:tabLs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BUENAVENTURA, Aristotle C.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tabLst>
                <a:tab pos="3676650" algn="l"/>
              </a:tabLs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LEONEN, Justine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228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DAADA8-73E0-4819-916C-042205A19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1FF2D-B33E-4649-AAB1-64432F32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10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3BFB4-1534-4625-951B-AF3641FB3E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095" b="34101"/>
          <a:stretch/>
        </p:blipFill>
        <p:spPr>
          <a:xfrm>
            <a:off x="782362" y="5746543"/>
            <a:ext cx="1298108" cy="59458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6470F1-A380-4DDA-838A-767A7D029208}"/>
              </a:ext>
            </a:extLst>
          </p:cNvPr>
          <p:cNvCxnSpPr/>
          <p:nvPr/>
        </p:nvCxnSpPr>
        <p:spPr>
          <a:xfrm>
            <a:off x="3481431" y="1366811"/>
            <a:ext cx="5058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10E3FAD-89C1-4220-BF24-3DA920D1141F}"/>
              </a:ext>
            </a:extLst>
          </p:cNvPr>
          <p:cNvSpPr/>
          <p:nvPr/>
        </p:nvSpPr>
        <p:spPr>
          <a:xfrm>
            <a:off x="838206" y="1652631"/>
            <a:ext cx="10515600" cy="4244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2000" dirty="0">
                <a:solidFill>
                  <a:schemeClr val="tx2"/>
                </a:solidFill>
                <a:ea typeface="Arial" panose="020B0604020202020204" pitchFamily="34" charset="0"/>
              </a:rPr>
              <a:t>Chicken++ has achieved all the objectives, and demonstrated that automation will be the future of online ordering system.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2000" dirty="0">
                <a:solidFill>
                  <a:schemeClr val="tx2"/>
                </a:solidFill>
                <a:ea typeface="Arial" panose="020B0604020202020204" pitchFamily="34" charset="0"/>
              </a:rPr>
              <a:t>The program has made online purchasing or selling more accessible for everyone.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endParaRPr lang="en-US" sz="2000" dirty="0">
              <a:solidFill>
                <a:schemeClr val="tx2"/>
              </a:solidFill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2000" dirty="0">
                <a:solidFill>
                  <a:schemeClr val="tx2"/>
                </a:solidFill>
                <a:ea typeface="Arial" panose="020B0604020202020204" pitchFamily="34" charset="0"/>
              </a:rPr>
              <a:t>It can be easily integrated and easily modified to fit the given establishment’s product.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ea typeface="Arial" panose="020B0604020202020204" pitchFamily="34" charset="0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US" sz="2000" dirty="0">
                <a:solidFill>
                  <a:schemeClr val="tx2"/>
                </a:solidFill>
              </a:rPr>
              <a:t>It will make the food ordering online more convenient for both parties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2000" dirty="0">
                <a:solidFill>
                  <a:schemeClr val="tx2"/>
                </a:solidFill>
                <a:ea typeface="Arial" panose="020B0604020202020204" pitchFamily="34" charset="0"/>
              </a:rPr>
              <a:t>It was made with the intention of being easily accessible and understood by everyone, the UI is very easily understandable so that anyone of any age can use it.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926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976B9F-982F-49D4-91D0-569F582B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11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EE9EB6-BA60-4F11-9148-B899B8A05D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095" b="34101"/>
          <a:stretch/>
        </p:blipFill>
        <p:spPr>
          <a:xfrm>
            <a:off x="782362" y="5746543"/>
            <a:ext cx="1298108" cy="594583"/>
          </a:xfrm>
          <a:prstGeom prst="rect">
            <a:avLst/>
          </a:prstGeom>
        </p:spPr>
      </p:pic>
      <p:sp>
        <p:nvSpPr>
          <p:cNvPr id="7" name="Title 7">
            <a:extLst>
              <a:ext uri="{FF2B5EF4-FFF2-40B4-BE49-F238E27FC236}">
                <a16:creationId xmlns:a16="http://schemas.microsoft.com/office/drawing/2014/main" id="{27417079-6B79-4047-AA37-B48F4D4CF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431" y="4099080"/>
            <a:ext cx="4251138" cy="1355251"/>
          </a:xfrm>
        </p:spPr>
        <p:txBody>
          <a:bodyPr/>
          <a:lstStyle/>
          <a:p>
            <a:r>
              <a:rPr lang="en-US" sz="36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88914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128D86-6A24-4EED-BF70-9F13E0CE2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</a:t>
            </a:r>
            <a:fld id="{F470E458-E7C2-4395-B75D-476A174CEE45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C81B0-2191-45BC-9905-2E1C78EB939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57238"/>
            <a:ext cx="12192000" cy="704850"/>
          </a:xfrm>
        </p:spPr>
        <p:txBody>
          <a:bodyPr/>
          <a:lstStyle/>
          <a:p>
            <a:pPr algn="ctr"/>
            <a:r>
              <a:rPr lang="en-US" dirty="0"/>
              <a:t>CHICKENPLUSPLUS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B8C2489-4C28-4A80-9F6E-875452B0C83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995532" y="2236343"/>
            <a:ext cx="3311525" cy="3429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6642833-0C4D-49DE-99DB-E59E9EE7BE4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995531" y="3408743"/>
            <a:ext cx="3311525" cy="3429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Objective of the study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C6C93ED-5B50-4336-9413-22836A56194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69973" y="2193329"/>
            <a:ext cx="3311525" cy="3429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Significance of the study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11A4B33-5F58-4E10-89D9-517850C8BD8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469973" y="2789540"/>
            <a:ext cx="3311525" cy="3429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Flowchart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E66EE5-6F53-42FC-8580-B4F34C9619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095" b="34101"/>
          <a:stretch/>
        </p:blipFill>
        <p:spPr>
          <a:xfrm>
            <a:off x="782362" y="5746543"/>
            <a:ext cx="1298108" cy="594583"/>
          </a:xfrm>
          <a:prstGeom prst="rect">
            <a:avLst/>
          </a:prstGeom>
        </p:spPr>
      </p:pic>
      <p:pic>
        <p:nvPicPr>
          <p:cNvPr id="26" name="Graphic 25" descr="Whole pizza">
            <a:extLst>
              <a:ext uri="{FF2B5EF4-FFF2-40B4-BE49-F238E27FC236}">
                <a16:creationId xmlns:a16="http://schemas.microsoft.com/office/drawing/2014/main" id="{03A162D5-982D-4CA6-BCDE-FBCCB214C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1191" y="2071661"/>
            <a:ext cx="594582" cy="594582"/>
          </a:xfrm>
          <a:prstGeom prst="rect">
            <a:avLst/>
          </a:prstGeom>
        </p:spPr>
      </p:pic>
      <p:pic>
        <p:nvPicPr>
          <p:cNvPr id="33" name="Graphic 32" descr="Chicken leg">
            <a:extLst>
              <a:ext uri="{FF2B5EF4-FFF2-40B4-BE49-F238E27FC236}">
                <a16:creationId xmlns:a16="http://schemas.microsoft.com/office/drawing/2014/main" id="{BB4E0BD8-6777-4524-BBAB-E2C3F8FE6E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75391" y="3303247"/>
            <a:ext cx="553894" cy="553894"/>
          </a:xfrm>
          <a:prstGeom prst="rect">
            <a:avLst/>
          </a:prstGeom>
        </p:spPr>
      </p:pic>
      <p:pic>
        <p:nvPicPr>
          <p:cNvPr id="37" name="Graphic 36" descr="Burger and drink">
            <a:extLst>
              <a:ext uri="{FF2B5EF4-FFF2-40B4-BE49-F238E27FC236}">
                <a16:creationId xmlns:a16="http://schemas.microsoft.com/office/drawing/2014/main" id="{A8328ADA-B86B-4080-B541-B7B3F94572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21879" y="2601834"/>
            <a:ext cx="553894" cy="553894"/>
          </a:xfrm>
          <a:prstGeom prst="rect">
            <a:avLst/>
          </a:prstGeom>
        </p:spPr>
      </p:pic>
      <p:pic>
        <p:nvPicPr>
          <p:cNvPr id="41" name="Graphic 40" descr="Pasta">
            <a:extLst>
              <a:ext uri="{FF2B5EF4-FFF2-40B4-BE49-F238E27FC236}">
                <a16:creationId xmlns:a16="http://schemas.microsoft.com/office/drawing/2014/main" id="{1829C1B5-94E7-4728-914A-39CF49F3FD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21879" y="3267471"/>
            <a:ext cx="553894" cy="553894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414415E-165C-4510-9F71-A4812D39CEBF}"/>
              </a:ext>
            </a:extLst>
          </p:cNvPr>
          <p:cNvCxnSpPr/>
          <p:nvPr/>
        </p:nvCxnSpPr>
        <p:spPr>
          <a:xfrm>
            <a:off x="3481431" y="1366811"/>
            <a:ext cx="5058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15">
            <a:extLst>
              <a:ext uri="{FF2B5EF4-FFF2-40B4-BE49-F238E27FC236}">
                <a16:creationId xmlns:a16="http://schemas.microsoft.com/office/drawing/2014/main" id="{15EA5E63-BA56-4342-A743-4A31735F7EF4}"/>
              </a:ext>
            </a:extLst>
          </p:cNvPr>
          <p:cNvSpPr txBox="1">
            <a:spLocks/>
          </p:cNvSpPr>
          <p:nvPr/>
        </p:nvSpPr>
        <p:spPr>
          <a:xfrm>
            <a:off x="1995533" y="2839683"/>
            <a:ext cx="3311525" cy="3429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Problem of the study</a:t>
            </a:r>
          </a:p>
        </p:txBody>
      </p:sp>
      <p:pic>
        <p:nvPicPr>
          <p:cNvPr id="65" name="Graphic 64" descr="Wine">
            <a:extLst>
              <a:ext uri="{FF2B5EF4-FFF2-40B4-BE49-F238E27FC236}">
                <a16:creationId xmlns:a16="http://schemas.microsoft.com/office/drawing/2014/main" id="{4A7A5481-3ACF-4CA7-B2C2-314A55C3A9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75391" y="2071661"/>
            <a:ext cx="594582" cy="594582"/>
          </a:xfrm>
          <a:prstGeom prst="rect">
            <a:avLst/>
          </a:prstGeom>
        </p:spPr>
      </p:pic>
      <p:sp>
        <p:nvSpPr>
          <p:cNvPr id="66" name="Text Placeholder 9">
            <a:extLst>
              <a:ext uri="{FF2B5EF4-FFF2-40B4-BE49-F238E27FC236}">
                <a16:creationId xmlns:a16="http://schemas.microsoft.com/office/drawing/2014/main" id="{9FB6F52D-DE0D-4584-AFFB-F3899A7926CD}"/>
              </a:ext>
            </a:extLst>
          </p:cNvPr>
          <p:cNvSpPr txBox="1">
            <a:spLocks/>
          </p:cNvSpPr>
          <p:nvPr/>
        </p:nvSpPr>
        <p:spPr>
          <a:xfrm>
            <a:off x="7469973" y="3372968"/>
            <a:ext cx="3311525" cy="3429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Conclusion</a:t>
            </a:r>
          </a:p>
        </p:txBody>
      </p:sp>
      <p:pic>
        <p:nvPicPr>
          <p:cNvPr id="68" name="Graphic 67" descr="Hot dog">
            <a:extLst>
              <a:ext uri="{FF2B5EF4-FFF2-40B4-BE49-F238E27FC236}">
                <a16:creationId xmlns:a16="http://schemas.microsoft.com/office/drawing/2014/main" id="{D86E1004-58A7-4E14-ACF8-B207B4BB686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75391" y="2659333"/>
            <a:ext cx="553894" cy="55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11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FC0C4-7B6C-4E9A-8274-2FC40023F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A4E51-65D1-4F1C-B66B-51A1E5DC0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restaurant menu is more than just a list of food with prices. It also represents the theme and concept of a restaurant.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well designed and planned menu can motivate customers and even employees for a responsible service and can lead to customer satisfaction.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menu is considered as the heart of any restaurant.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C25A8-B8DD-4EB6-91B0-C2BB5DA7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2882" y="5976001"/>
            <a:ext cx="366756" cy="365125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0</a:t>
            </a:r>
            <a:fld id="{F470E458-E7C2-4395-B75D-476A174CEE45}" type="slidenum">
              <a:rPr lang="en-US" smtClean="0">
                <a:solidFill>
                  <a:srgbClr val="FFFFFF"/>
                </a:solidFill>
              </a:rPr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916BE7-3448-4312-AEA1-00B8482077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095" b="34101"/>
          <a:stretch/>
        </p:blipFill>
        <p:spPr>
          <a:xfrm>
            <a:off x="782362" y="5746543"/>
            <a:ext cx="1298108" cy="59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99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0FF02-C55C-4A6B-AF02-6DB462D7D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DA2D1-994D-4AB7-87F1-A6FB5D623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550" y="2600951"/>
            <a:ext cx="5533990" cy="34261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Inconvenience of customers.</a:t>
            </a:r>
          </a:p>
          <a:p>
            <a:r>
              <a:rPr lang="en-US" dirty="0"/>
              <a:t>Customers tend to lose their patience in regards to long queues</a:t>
            </a:r>
          </a:p>
          <a:p>
            <a:r>
              <a:rPr lang="en-US" dirty="0"/>
              <a:t>Time consuming and customers are pressured.</a:t>
            </a:r>
          </a:p>
          <a:p>
            <a:r>
              <a:rPr lang="en-US" dirty="0"/>
              <a:t>Hassle in writing the order of the customer.</a:t>
            </a:r>
          </a:p>
          <a:p>
            <a:r>
              <a:rPr lang="en-US" dirty="0"/>
              <a:t>Discrepancy in customers’ orders.</a:t>
            </a:r>
          </a:p>
          <a:p>
            <a:r>
              <a:rPr lang="en-US" dirty="0"/>
              <a:t>Lack of manpower.</a:t>
            </a:r>
          </a:p>
          <a:p>
            <a:r>
              <a:rPr lang="en-US" dirty="0"/>
              <a:t>Slow transaction.</a:t>
            </a:r>
          </a:p>
          <a:p>
            <a:r>
              <a:rPr lang="en-US" dirty="0"/>
              <a:t>Virus could transmit through money and person to person.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59B0A-E19C-45C1-981D-1B62B169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</a:t>
            </a:r>
            <a:fld id="{F470E458-E7C2-4395-B75D-476A174CEE45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59ECBC-9EEF-4184-9830-973F74FC19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095" b="34101"/>
          <a:stretch/>
        </p:blipFill>
        <p:spPr>
          <a:xfrm>
            <a:off x="782362" y="5746543"/>
            <a:ext cx="1298108" cy="59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08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8F39A-E118-43F8-815F-43859C4A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CF1DCA-E4B9-4FEB-8B5A-00A83758B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design a user-friendly and interactive interface, that showcases the available products a restaurant sells.</a:t>
            </a:r>
          </a:p>
          <a:p>
            <a:r>
              <a:rPr lang="en-US" dirty="0"/>
              <a:t>To design a simple and effective menu plan and design that allows the users to navigate easily through the program.</a:t>
            </a:r>
          </a:p>
          <a:p>
            <a:r>
              <a:rPr lang="en-US" dirty="0"/>
              <a:t>To provide more convenience for users that wish for easier accessibility to purchasing restaurant products.</a:t>
            </a:r>
          </a:p>
          <a:p>
            <a:pPr marL="180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CEC3D2-2C7A-4B7D-AE77-495AD272E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</a:t>
            </a:r>
            <a:fld id="{F470E458-E7C2-4395-B75D-476A174CEE4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2C31B3-C13B-4996-B934-EBFD451925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095" b="34101"/>
          <a:stretch/>
        </p:blipFill>
        <p:spPr>
          <a:xfrm>
            <a:off x="782362" y="5746543"/>
            <a:ext cx="1298108" cy="59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80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7">
            <a:extLst>
              <a:ext uri="{FF2B5EF4-FFF2-40B4-BE49-F238E27FC236}">
                <a16:creationId xmlns:a16="http://schemas.microsoft.com/office/drawing/2014/main" id="{517A3835-3CB9-4E72-B20A-20FB8594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096" y="726705"/>
            <a:ext cx="4251138" cy="1355251"/>
          </a:xfrm>
        </p:spPr>
        <p:txBody>
          <a:bodyPr/>
          <a:lstStyle/>
          <a:p>
            <a:r>
              <a:rPr lang="en-US" sz="3600" dirty="0"/>
              <a:t>Significance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428159C1-CA8F-43FB-AC42-6436F6C96059}"/>
              </a:ext>
            </a:extLst>
          </p:cNvPr>
          <p:cNvSpPr txBox="1">
            <a:spLocks/>
          </p:cNvSpPr>
          <p:nvPr/>
        </p:nvSpPr>
        <p:spPr>
          <a:xfrm>
            <a:off x="6509857" y="1889712"/>
            <a:ext cx="4966281" cy="40862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Chicken++ was developed because of the pandemic, it will help lessen contact with other people.</a:t>
            </a:r>
          </a:p>
          <a:p>
            <a:pPr lvl="0"/>
            <a:r>
              <a:rPr lang="en-US" dirty="0"/>
              <a:t>Less stress for the customer because they are not pressured to order their food.</a:t>
            </a:r>
          </a:p>
          <a:p>
            <a:pPr lvl="0"/>
            <a:r>
              <a:rPr lang="en-US" dirty="0"/>
              <a:t>It was developed to help small businesses to innovate and join the online food ordering system.</a:t>
            </a:r>
          </a:p>
          <a:p>
            <a:pPr lvl="0"/>
            <a:r>
              <a:rPr lang="en-US" dirty="0"/>
              <a:t>It is a key step in helping restaurants and other establishments to become more accessible to everyone during this pandemic.</a:t>
            </a:r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AF7100EC-1116-4C29-B7D8-3A05F05365A0}"/>
              </a:ext>
            </a:extLst>
          </p:cNvPr>
          <p:cNvSpPr txBox="1">
            <a:spLocks/>
          </p:cNvSpPr>
          <p:nvPr/>
        </p:nvSpPr>
        <p:spPr>
          <a:xfrm>
            <a:off x="11042882" y="5976001"/>
            <a:ext cx="366756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470E458-E7C2-4395-B75D-476A174CEE4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0425B2F-1A1F-419F-A049-319631EC07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095" b="34101"/>
          <a:stretch/>
        </p:blipFill>
        <p:spPr>
          <a:xfrm>
            <a:off x="782362" y="5746543"/>
            <a:ext cx="1298108" cy="59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94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2C3024-6C73-4B43-A5B1-97C85B067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7D7313FC-AB59-44E7-9307-774938E870CD}"/>
              </a:ext>
            </a:extLst>
          </p:cNvPr>
          <p:cNvSpPr txBox="1">
            <a:spLocks/>
          </p:cNvSpPr>
          <p:nvPr/>
        </p:nvSpPr>
        <p:spPr>
          <a:xfrm>
            <a:off x="838206" y="757392"/>
            <a:ext cx="10515600" cy="70469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Flowchart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8B37B1-24B7-4F1F-9B39-855CDD6BAE07}"/>
              </a:ext>
            </a:extLst>
          </p:cNvPr>
          <p:cNvCxnSpPr/>
          <p:nvPr/>
        </p:nvCxnSpPr>
        <p:spPr>
          <a:xfrm>
            <a:off x="3481431" y="1366811"/>
            <a:ext cx="5058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646357E-0949-4E12-8B4D-C0A988E62FC5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3"/>
          <a:stretch/>
        </p:blipFill>
        <p:spPr>
          <a:xfrm>
            <a:off x="782362" y="1494366"/>
            <a:ext cx="10627276" cy="40759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8BCE58-6034-453C-87E1-38D97B730F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095" b="34101"/>
          <a:stretch/>
        </p:blipFill>
        <p:spPr>
          <a:xfrm>
            <a:off x="782362" y="5746543"/>
            <a:ext cx="1298108" cy="59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66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2C3024-6C73-4B43-A5B1-97C85B067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7D7313FC-AB59-44E7-9307-774938E870CD}"/>
              </a:ext>
            </a:extLst>
          </p:cNvPr>
          <p:cNvSpPr txBox="1">
            <a:spLocks/>
          </p:cNvSpPr>
          <p:nvPr/>
        </p:nvSpPr>
        <p:spPr>
          <a:xfrm>
            <a:off x="838206" y="757392"/>
            <a:ext cx="10515600" cy="70469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Flowchart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8B37B1-24B7-4F1F-9B39-855CDD6BAE07}"/>
              </a:ext>
            </a:extLst>
          </p:cNvPr>
          <p:cNvCxnSpPr/>
          <p:nvPr/>
        </p:nvCxnSpPr>
        <p:spPr>
          <a:xfrm>
            <a:off x="3481431" y="1366811"/>
            <a:ext cx="5058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88BCE58-6034-453C-87E1-38D97B730F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095" b="34101"/>
          <a:stretch/>
        </p:blipFill>
        <p:spPr>
          <a:xfrm>
            <a:off x="782362" y="5746543"/>
            <a:ext cx="1298108" cy="5945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B0D645-F995-43E5-8541-6CFB613F0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4" y="1462088"/>
            <a:ext cx="10571444" cy="418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731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2C3024-6C73-4B43-A5B1-97C85B067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7D7313FC-AB59-44E7-9307-774938E870CD}"/>
              </a:ext>
            </a:extLst>
          </p:cNvPr>
          <p:cNvSpPr txBox="1">
            <a:spLocks/>
          </p:cNvSpPr>
          <p:nvPr/>
        </p:nvSpPr>
        <p:spPr>
          <a:xfrm>
            <a:off x="838206" y="757392"/>
            <a:ext cx="10515600" cy="70469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Flowchart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8B37B1-24B7-4F1F-9B39-855CDD6BAE07}"/>
              </a:ext>
            </a:extLst>
          </p:cNvPr>
          <p:cNvCxnSpPr/>
          <p:nvPr/>
        </p:nvCxnSpPr>
        <p:spPr>
          <a:xfrm>
            <a:off x="3481431" y="1366811"/>
            <a:ext cx="5058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88BCE58-6034-453C-87E1-38D97B730F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095" b="34101"/>
          <a:stretch/>
        </p:blipFill>
        <p:spPr>
          <a:xfrm>
            <a:off x="782362" y="5746543"/>
            <a:ext cx="1298108" cy="594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F660CC-2202-4F69-9FB0-4E59E79724B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62" y="2199062"/>
            <a:ext cx="10627275" cy="295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176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9D0000"/>
      </a:dk1>
      <a:lt1>
        <a:srgbClr val="FCEDD4"/>
      </a:lt1>
      <a:dk2>
        <a:srgbClr val="8D6347"/>
      </a:dk2>
      <a:lt2>
        <a:srgbClr val="FFF0D7"/>
      </a:lt2>
      <a:accent1>
        <a:srgbClr val="8D6347"/>
      </a:accent1>
      <a:accent2>
        <a:srgbClr val="FF0000"/>
      </a:accent2>
      <a:accent3>
        <a:srgbClr val="00AEEF"/>
      </a:accent3>
      <a:accent4>
        <a:srgbClr val="577423"/>
      </a:accent4>
      <a:accent5>
        <a:srgbClr val="36748D"/>
      </a:accent5>
      <a:accent6>
        <a:srgbClr val="60370F"/>
      </a:accent6>
      <a:hlink>
        <a:srgbClr val="9C0000"/>
      </a:hlink>
      <a:folHlink>
        <a:srgbClr val="9C0000"/>
      </a:folHlink>
    </a:clrScheme>
    <a:fontScheme name="Custom 5">
      <a:majorFont>
        <a:latin typeface="Adobe Garamond Pro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6E7"/>
        </a:solidFill>
        <a:ln>
          <a:solidFill>
            <a:srgbClr val="8D6347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46_Restaurant pitch deck_AAS_v5" id="{8177B436-B2DB-4F15-B992-5A4452FF1273}" vid="{ACBB9CD5-D3C7-4B74-9E01-7D9949625F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0FF4BD-2C4F-4AE3-AE8E-A711B32C76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D81ADB-A44A-4FB2-B0CC-58F0879A853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22B8795-896F-4831-ACEF-3917CDD276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Restaurant pitch deck</Template>
  <TotalTime>0</TotalTime>
  <Words>388</Words>
  <Application>Microsoft Office PowerPoint</Application>
  <PresentationFormat>Widescreen</PresentationFormat>
  <Paragraphs>65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Adobe Garamond Pro</vt:lpstr>
      <vt:lpstr>Arial</vt:lpstr>
      <vt:lpstr>Calibri</vt:lpstr>
      <vt:lpstr>Segoe UI</vt:lpstr>
      <vt:lpstr>Times New Roman</vt:lpstr>
      <vt:lpstr>Office Theme</vt:lpstr>
      <vt:lpstr>CHICKENPLUSPLUS (Food Ordering System)</vt:lpstr>
      <vt:lpstr>CHICKENPLUSPLUS</vt:lpstr>
      <vt:lpstr>Introduction</vt:lpstr>
      <vt:lpstr>Problem</vt:lpstr>
      <vt:lpstr>Objectives</vt:lpstr>
      <vt:lpstr>Significance</vt:lpstr>
      <vt:lpstr>PowerPoint Presentation</vt:lpstr>
      <vt:lpstr>PowerPoint Presentation</vt:lpstr>
      <vt:lpstr>PowerPoint Presentation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2021-01-15T09:31:27Z</dcterms:created>
  <dcterms:modified xsi:type="dcterms:W3CDTF">2021-01-19T12:08:41Z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