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B8-BC6B-E95E-19E5-90DE9316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78307-2B34-71D5-D770-33DDB946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3183-55B5-D513-F301-43CD6F57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D801-6A20-1D71-E551-0CDBB50A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7B9E-4109-8A90-287E-E005372D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0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F9AD-D4F5-F7B4-972F-9D81F196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142C3-15DA-5622-7871-282E7EF3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3774-E88A-FF6E-F443-4F45F026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CB24-E332-82EC-B950-EC97541D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418B-A385-BBC0-C0C1-12FBD4B2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FB87B-92D9-BB8F-B729-EF09E0324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9AB3F-EE79-EF23-15C7-204D791A0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E4AF-D279-4D75-60BA-C51760D7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06C9-50B6-8F6B-4C1D-8382C3BA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4CAD4-E672-6122-8263-2F4CE9F1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AE3F-EC42-2F14-F689-38282986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581F-0878-EC01-1930-6C1F20F5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6EE7-22E9-593E-BE8B-A1C7D1A0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CACA-56D1-9FB3-389D-8952FD49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B831-FD93-327D-29EE-C6C49983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CEB6-D304-7B81-180B-B83657E2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12E82-F4F2-8FA9-CAE5-6D17B368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76FC-BB6E-994C-7DAC-0C9C448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1333-5D34-3C23-8C59-1B967860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C5DC-8DC9-3972-E2B6-CE5FE368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9627-ADC6-21F4-9C2E-07D81C8D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073A-AE6F-2F91-4170-A95D5F6C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B4EB-564F-93EA-4885-B700BC62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7F05-5BED-1E27-CC68-2BE12009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7AA5-154E-40DC-AFB9-829F45CD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5799C-6DD3-E414-EBF0-6C49EA04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AF00-6350-C322-D23A-6E5238AD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9499-5C6D-1AF7-3035-BBBEE92C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089BD-B82F-E86F-992F-8E866237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950B-62D4-E786-1767-845F82B18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E90C7-F62B-9232-245F-0DBAF0BE2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B79FC-CCB9-BF26-E6B5-0A04FCD0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29505-E765-58F5-2D56-2C3A4023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B66F0-B222-AD30-976C-F3B98E78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6E8D-08AD-98A6-A186-D294FFC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E7F1B-FEFA-7B44-AF2A-220F3C22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47BA0-ACB4-5DA7-7663-FFC4A7C1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F32CD-5CB0-91B7-D3EB-B53C673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AF7EF-F058-6C2C-0895-016BEBE6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3A69-9A3E-2E0B-AE97-01EFE2F5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77F9-74FC-EFD8-01AB-E4C7914B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D567-28B4-12F6-92BE-4C34E749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CAFE-7E66-607A-54CE-C442BF06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B4E20-BF9E-89F7-677F-2AFB24AEE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9AA2-5EED-BBBE-7469-29A5938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F8E78-6011-C6FD-1270-3374A21B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23C39-5B1A-7365-9EEF-2D0CBBD4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21F1-12AE-8CA9-C16F-C36CA07F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6A8B0-B30D-8E31-50E8-E964D592C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C6AA0-CB75-98A6-9CF7-C2E37C10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A281B-F05C-09E1-F8EA-358496F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01F6-2F15-2AC4-19CD-2DF6DD98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92BF-D02F-93DC-1557-E7288FE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B6473-02DE-705C-FBD7-CC4E243B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0CD7-C69C-F5B3-2287-97BD4C38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8918-99F3-C086-DD4B-6278C0706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3312B-7811-4543-BF55-FDEEAF7BFC9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E811-D45E-7BF2-90F5-392B65A5A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9F07-1D65-3550-0341-FD85AF027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2EA72-96EA-4612-8F67-2C7F3261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4E15-6C68-F198-684E-6A84C3166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F986E-C841-3732-0541-FB6F34E1F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Helvetica Neue"/>
              </a:rPr>
              <a:t>LSTM for Time Series Prediction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3DD8-32F3-E6DC-B311-EE91C0C1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effectLst/>
                <a:latin typeface="Helvetica Neue"/>
              </a:rPr>
              <a:t>Overview of LSTM Network</a:t>
            </a:r>
            <a:br>
              <a:rPr lang="en-US" b="1" i="0" dirty="0"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662-2258-8DB7-F5C6-9F343E3E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cell is a building block that you can use to build a larger neural network.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992A8-04CC-431E-A466-FD4A9802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77" y="2150038"/>
            <a:ext cx="57150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1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2A2C-44D1-DCAF-99E9-7C736EA8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7BA2-CE69-208E-E4F8-7C7FBDD1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It takes one time step of an input tensor </a:t>
            </a:r>
            <a:r>
              <a:rPr lang="en-US" dirty="0"/>
              <a:t>x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as well as a cell memory </a:t>
            </a:r>
            <a:r>
              <a:rPr lang="en-US" dirty="0"/>
              <a:t>c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and a hidden state </a:t>
            </a:r>
            <a:r>
              <a:rPr lang="en-US" dirty="0"/>
              <a:t>h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 The cell memory and hidden state can be initialized to zero at the beginning. Then within the LSTM cell, </a:t>
            </a:r>
            <a:r>
              <a:rPr lang="en-US" dirty="0"/>
              <a:t>x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, </a:t>
            </a:r>
            <a:r>
              <a:rPr lang="en-US" dirty="0"/>
              <a:t>c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, and </a:t>
            </a:r>
            <a:r>
              <a:rPr lang="en-US" dirty="0"/>
              <a:t>h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will be multiplied by separate weight tensors and pass through some activation functions a few times. The result is the updated cell memory and hidden state. These updated </a:t>
            </a:r>
            <a:r>
              <a:rPr lang="en-US" dirty="0"/>
              <a:t>c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and </a:t>
            </a:r>
            <a:r>
              <a:rPr lang="en-US" dirty="0"/>
              <a:t>h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will be used on the **next time step** of the input tensor. Until the end of the last time step, the output of the LSTM cell will be its cell memory and hidden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4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6D52-A146-D21A-1E16-79DD3033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9357-323A-BA93-F992-97AC0F13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solidFill>
                  <a:srgbClr val="555555"/>
                </a:solidFill>
                <a:effectLst/>
                <a:latin typeface="Helvetica Neue"/>
              </a:rPr>
              <a:t>Specifically, the equation of one LSTM cell is as follows: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E0476-24B5-F106-7866-E8549E8C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91" y="2618915"/>
            <a:ext cx="4908788" cy="35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0E3C-0D71-A85B-5642-7FD16F92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FACD-B6E2-CBD7-EC6C-2B97F73D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Where </a:t>
            </a:r>
            <a:r>
              <a:rPr lang="en-US" dirty="0"/>
              <a:t>W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, </a:t>
            </a:r>
            <a:r>
              <a:rPr lang="en-US" dirty="0"/>
              <a:t>U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, </a:t>
            </a:r>
            <a:r>
              <a:rPr lang="en-US" dirty="0"/>
              <a:t>b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are trainable parameters of the LSTM cell. Each equation above is computed for each time step, hence with subscript </a:t>
            </a:r>
            <a:r>
              <a:rPr lang="en-US" dirty="0"/>
              <a:t>t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 These trainable parameters are </a:t>
            </a:r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reused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for all the time steps. This nature of shared parameter bring the memory power to the LSTM.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0AF0-1522-350B-05BE-9FFADAB5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E313-3EBD-BE37-BE0F-DBED2B01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Since the LSTM cell expects the input </a:t>
            </a:r>
            <a:r>
              <a:rPr lang="en-US" dirty="0"/>
              <a:t>x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 in the form of multiple time steps, each input sample should be a 2D tensors: One dimension for time and another dimension for features. The power of an LSTM cell depends on the size of the hidden state or cell memory, which usually has a larger dimension than the number of features in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4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3557-5A16-1C3B-870D-406C60C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effectLst/>
                <a:latin typeface="Helvetica Neue"/>
              </a:rPr>
              <a:t>LSTM for Time Series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2B4D-D0CA-7388-3C0C-6840617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Office Theme</vt:lpstr>
      <vt:lpstr>Method</vt:lpstr>
      <vt:lpstr>Overview of LSTM Network </vt:lpstr>
      <vt:lpstr>PowerPoint Presentation</vt:lpstr>
      <vt:lpstr>PowerPoint Presentation</vt:lpstr>
      <vt:lpstr>PowerPoint Presentation</vt:lpstr>
      <vt:lpstr>PowerPoint Presentation</vt:lpstr>
      <vt:lpstr>LSTM for Time Series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 Arastuian</dc:creator>
  <cp:lastModifiedBy>Vahid Arastuian</cp:lastModifiedBy>
  <cp:revision>1</cp:revision>
  <dcterms:created xsi:type="dcterms:W3CDTF">2025-01-06T19:41:01Z</dcterms:created>
  <dcterms:modified xsi:type="dcterms:W3CDTF">2025-01-06T19:42:18Z</dcterms:modified>
</cp:coreProperties>
</file>