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B9383C9-2E53-45A5-9D7F-DC10F89824A3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7BC0805-8932-4066-A447-B2737AB4CDC4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83C9-2E53-45A5-9D7F-DC10F89824A3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0805-8932-4066-A447-B2737AB4CDC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83C9-2E53-45A5-9D7F-DC10F89824A3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0805-8932-4066-A447-B2737AB4CDC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83C9-2E53-45A5-9D7F-DC10F89824A3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0805-8932-4066-A447-B2737AB4CDC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83C9-2E53-45A5-9D7F-DC10F89824A3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0805-8932-4066-A447-B2737AB4CDC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83C9-2E53-45A5-9D7F-DC10F89824A3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0805-8932-4066-A447-B2737AB4CDC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83C9-2E53-45A5-9D7F-DC10F89824A3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0805-8932-4066-A447-B2737AB4CDC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83C9-2E53-45A5-9D7F-DC10F89824A3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0805-8932-4066-A447-B2737AB4CDC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83C9-2E53-45A5-9D7F-DC10F89824A3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0805-8932-4066-A447-B2737AB4CDC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83C9-2E53-45A5-9D7F-DC10F89824A3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0805-8932-4066-A447-B2737AB4CDC4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83C9-2E53-45A5-9D7F-DC10F89824A3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0805-8932-4066-A447-B2737AB4CDC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B9383C9-2E53-45A5-9D7F-DC10F89824A3}" type="datetimeFigureOut">
              <a:rPr lang="ru-RU" smtClean="0"/>
              <a:t>11.05.2019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7BC0805-8932-4066-A447-B2737AB4CDC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_________Microsoft_Visio1.vsd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_________Microsoft_Visio2.vsdx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Презентация по курсовому проекту</a:t>
            </a:r>
            <a:br>
              <a:rPr lang="ru-RU" dirty="0" smtClean="0"/>
            </a:br>
            <a:r>
              <a:rPr lang="ru-RU" dirty="0" smtClean="0"/>
              <a:t>«Издательство»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Работу выполнила студентка группы 32928/1</a:t>
            </a:r>
          </a:p>
          <a:p>
            <a:r>
              <a:rPr lang="ru-RU" dirty="0" smtClean="0"/>
              <a:t>Аристова Екатерина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296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«Авторы»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093" y="2420888"/>
            <a:ext cx="7802443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8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«Редакторы»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2276872"/>
            <a:ext cx="7917692" cy="349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5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«Художники»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2276872"/>
            <a:ext cx="7832684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«Типографии»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941" y="2274753"/>
            <a:ext cx="7833500" cy="3384376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83569" y="5601793"/>
            <a:ext cx="7848871" cy="6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8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«Поиск»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2276872"/>
            <a:ext cx="7848872" cy="342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4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4" name="Объект 1"/>
          <p:cNvSpPr>
            <a:spLocks noGrp="1"/>
          </p:cNvSpPr>
          <p:nvPr>
            <p:ph idx="1"/>
          </p:nvPr>
        </p:nvSpPr>
        <p:spPr>
          <a:xfrm>
            <a:off x="539552" y="2204864"/>
            <a:ext cx="8136904" cy="3888432"/>
          </a:xfrm>
        </p:spPr>
        <p:txBody>
          <a:bodyPr>
            <a:normAutofit/>
          </a:bodyPr>
          <a:lstStyle/>
          <a:p>
            <a:r>
              <a:rPr lang="ru-RU" dirty="0" smtClean="0"/>
              <a:t>В данном проекте реализованы все задачи и удобный интерфейс для работы пользователя.</a:t>
            </a:r>
          </a:p>
          <a:p>
            <a:r>
              <a:rPr lang="ru-RU" dirty="0" smtClean="0"/>
              <a:t>Реализованы следующие функции: добавление, удаление и редактирование данных об изданиях, произведениях, редакторах, авторах, художниках и типографиях, а также поиск изданий по параметрам.</a:t>
            </a:r>
          </a:p>
        </p:txBody>
      </p:sp>
    </p:spTree>
    <p:extLst>
      <p:ext uri="{BB962C8B-B14F-4D97-AF65-F5344CB8AC3E}">
        <p14:creationId xmlns:p14="http://schemas.microsoft.com/office/powerpoint/2010/main" val="372981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73144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Описание курсового проекта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«Издательство» работает с БД и создан с целью контроля информации об издающихся в нем изданиях.</a:t>
            </a:r>
          </a:p>
          <a:p>
            <a:r>
              <a:rPr lang="ru-RU" dirty="0" smtClean="0"/>
              <a:t>Для этого необходимо создать базу данных «Издательство», в которой должны храниться сведения об изданиях, произведениях, авторах, редакторах, художниках и типографиях.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718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/>
          <a:lstStyle/>
          <a:p>
            <a:r>
              <a:rPr lang="ru-RU" dirty="0" smtClean="0"/>
              <a:t>Цель курсового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Создать удобный сайт для просмотра информации об изданиях и произведениях</a:t>
            </a:r>
          </a:p>
          <a:p>
            <a:r>
              <a:rPr lang="ru-RU" dirty="0" smtClean="0"/>
              <a:t>Создать возможность управлять (добавлять, удалять и редактировать) информацию в базе данных, обеспечить удобный поиск по параметрам.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132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720080"/>
          </a:xfrm>
        </p:spPr>
        <p:txBody>
          <a:bodyPr>
            <a:normAutofit/>
          </a:bodyPr>
          <a:lstStyle/>
          <a:p>
            <a:r>
              <a:rPr lang="en-US" dirty="0" smtClean="0"/>
              <a:t>ER - </a:t>
            </a:r>
            <a:r>
              <a:rPr lang="ru-RU" dirty="0" smtClean="0"/>
              <a:t>диаграмма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481098"/>
              </p:ext>
            </p:extLst>
          </p:nvPr>
        </p:nvGraphicFramePr>
        <p:xfrm>
          <a:off x="1763688" y="1700808"/>
          <a:ext cx="5934075" cy="481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4" imgW="6686569" imgH="5419596" progId="Visio.Drawing.15">
                  <p:embed/>
                </p:oleObj>
              </mc:Choice>
              <mc:Fallback>
                <p:oleObj name="Visio" r:id="rId4" imgW="6686569" imgH="541959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700808"/>
                        <a:ext cx="5934075" cy="481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464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628" y="764704"/>
            <a:ext cx="7024744" cy="1143000"/>
          </a:xfrm>
        </p:spPr>
        <p:txBody>
          <a:bodyPr/>
          <a:lstStyle/>
          <a:p>
            <a:r>
              <a:rPr lang="ru-RU" dirty="0" smtClean="0"/>
              <a:t>Схема базы данных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529363"/>
              </p:ext>
            </p:extLst>
          </p:nvPr>
        </p:nvGraphicFramePr>
        <p:xfrm>
          <a:off x="1043608" y="2132856"/>
          <a:ext cx="7473691" cy="400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4" imgW="9820317" imgH="5267415" progId="Visio.Drawing.15">
                  <p:embed/>
                </p:oleObj>
              </mc:Choice>
              <mc:Fallback>
                <p:oleObj name="Visio" r:id="rId4" imgW="9820317" imgH="526741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132856"/>
                        <a:ext cx="7473691" cy="4006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203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«Главная»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2996952"/>
            <a:ext cx="7776864" cy="177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6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Вход администратора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2194" y="2778125"/>
            <a:ext cx="42386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3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/>
          <a:lstStyle/>
          <a:p>
            <a:r>
              <a:rPr lang="ru-RU" dirty="0" smtClean="0"/>
              <a:t>Страница «Издания»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393" y="1916832"/>
            <a:ext cx="6899335" cy="2952328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43608" y="4869161"/>
            <a:ext cx="6912768" cy="122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4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«Произведения»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2383536"/>
            <a:ext cx="7352318" cy="3042914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971600" y="5424394"/>
            <a:ext cx="7352318" cy="88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3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35</TotalTime>
  <Words>178</Words>
  <Application>Microsoft Office PowerPoint</Application>
  <PresentationFormat>Экран (4:3)</PresentationFormat>
  <Paragraphs>23</Paragraphs>
  <Slides>15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7" baseType="lpstr">
      <vt:lpstr>Остин</vt:lpstr>
      <vt:lpstr>Visio</vt:lpstr>
      <vt:lpstr>Презентация по курсовому проекту «Издательство»</vt:lpstr>
      <vt:lpstr>Описание курсового проекта</vt:lpstr>
      <vt:lpstr>Цель курсового проекта</vt:lpstr>
      <vt:lpstr>ER - диаграмма</vt:lpstr>
      <vt:lpstr>Схема базы данных</vt:lpstr>
      <vt:lpstr>Страница «Главная»</vt:lpstr>
      <vt:lpstr>Вход администратора</vt:lpstr>
      <vt:lpstr>Страница «Издания»</vt:lpstr>
      <vt:lpstr>Страница «Произведения»</vt:lpstr>
      <vt:lpstr>Страница «Авторы»</vt:lpstr>
      <vt:lpstr>Страница «Редакторы»</vt:lpstr>
      <vt:lpstr>Страница «Художники»</vt:lpstr>
      <vt:lpstr>Страница «Типографии»</vt:lpstr>
      <vt:lpstr>Страница «Поиск»</vt:lpstr>
      <vt:lpstr>Вывод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курсовому проекту «Издательство»</dc:title>
  <dc:creator>user</dc:creator>
  <cp:lastModifiedBy>329281-17</cp:lastModifiedBy>
  <cp:revision>4</cp:revision>
  <dcterms:created xsi:type="dcterms:W3CDTF">2019-04-27T10:21:14Z</dcterms:created>
  <dcterms:modified xsi:type="dcterms:W3CDTF">2019-05-11T09:56:03Z</dcterms:modified>
</cp:coreProperties>
</file>