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IfcbQY2HgPBEmCgwp2QSXqPSy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32bf16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632bf16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32bf16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632bf16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54ba3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b54ba3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54ba3d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eb54ba3d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8b0ba1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b8b0ba1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32bf1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632bf1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54ba3d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b54ba3d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32bf16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632bf16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32bf16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e632bf16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32bf16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632bf16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32bf16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e632bf16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matplotlib.org/3.3.1/api/colors_api.html#module-matplotlib.colors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matplotlib.org/stable/api/_as_gen/matplotlib.pyplot.show.html#matplotlib.pyplot.show" TargetMode="External"/><Relationship Id="rId10" Type="http://schemas.openxmlformats.org/officeDocument/2006/relationships/hyperlink" Target="https://matplotlib.org/stable/api/_as_gen/matplotlib.pyplot.show.html#matplotlib.pyplot.show" TargetMode="External"/><Relationship Id="rId13" Type="http://schemas.openxmlformats.org/officeDocument/2006/relationships/image" Target="../media/image13.png"/><Relationship Id="rId12" Type="http://schemas.openxmlformats.org/officeDocument/2006/relationships/hyperlink" Target="https://matplotlib.org/stable/api/_as_gen/matplotlib.pyplot.show.html#matplotlib.pyplot.sho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matplotlib.org/stable/api/_as_gen/matplotlib.pyplot.plot.html#matplotlib.pyplot.plot" TargetMode="External"/><Relationship Id="rId9" Type="http://schemas.openxmlformats.org/officeDocument/2006/relationships/hyperlink" Target="https://matplotlib.org/stable/api/_as_gen/matplotlib.pyplot.ylabel.html#matplotlib.pyplot.ylabel" TargetMode="External"/><Relationship Id="rId15" Type="http://schemas.openxmlformats.org/officeDocument/2006/relationships/image" Target="../media/image12.png"/><Relationship Id="rId14" Type="http://schemas.openxmlformats.org/officeDocument/2006/relationships/image" Target="../media/image14.png"/><Relationship Id="rId5" Type="http://schemas.openxmlformats.org/officeDocument/2006/relationships/hyperlink" Target="https://matplotlib.org/stable/api/_as_gen/matplotlib.pyplot.plot.html#matplotlib.pyplot.plot" TargetMode="External"/><Relationship Id="rId6" Type="http://schemas.openxmlformats.org/officeDocument/2006/relationships/hyperlink" Target="https://matplotlib.org/stable/api/_as_gen/matplotlib.pyplot.plot.html#matplotlib.pyplot.plot" TargetMode="External"/><Relationship Id="rId7" Type="http://schemas.openxmlformats.org/officeDocument/2006/relationships/hyperlink" Target="https://matplotlib.org/stable/api/_as_gen/matplotlib.pyplot.ylabel.html#matplotlib.pyplot.ylabel" TargetMode="External"/><Relationship Id="rId8" Type="http://schemas.openxmlformats.org/officeDocument/2006/relationships/hyperlink" Target="https://matplotlib.org/stable/api/_as_gen/matplotlib.pyplot.ylabel.html#matplotlib.pyplot.ylabe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Matplotlib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32bf1651_0_2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632bf1651_0_2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632bf165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e632bf1651_0_2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e632bf1651_0_24"/>
          <p:cNvSpPr txBox="1"/>
          <p:nvPr/>
        </p:nvSpPr>
        <p:spPr>
          <a:xfrm>
            <a:off x="457200" y="1248000"/>
            <a:ext cx="7552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format string consists of a part for color, marker and line: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0" rtl="0" algn="l">
              <a:lnSpc>
                <a:spcPct val="1323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33333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fmt </a:t>
            </a:r>
            <a:r>
              <a:rPr lang="id" sz="1200">
                <a:solidFill>
                  <a:srgbClr val="666666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333333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4070A0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'[marker][line][color]'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e632bf1651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125" y="2070300"/>
            <a:ext cx="3181200" cy="2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e632bf1651_0_2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Format Strings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32bf1651_0_3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632bf1651_0_3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e632bf1651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e632bf1651_0_3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e632bf1651_0_32"/>
          <p:cNvSpPr txBox="1"/>
          <p:nvPr/>
        </p:nvSpPr>
        <p:spPr>
          <a:xfrm>
            <a:off x="3002775" y="3839000"/>
            <a:ext cx="53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If the color is the only part of the format string, you can additionally use any </a:t>
            </a:r>
            <a:r>
              <a:rPr lang="id">
                <a:solidFill>
                  <a:srgbClr val="CA7900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matplotlib.colors</a:t>
            </a: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spec, e.g. full names ('green') or hex strings ('#008000').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e632bf1651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12825"/>
            <a:ext cx="2280950" cy="367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632bf1651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2763" y="1847988"/>
            <a:ext cx="3138475" cy="12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e632bf1651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269" y="1424350"/>
            <a:ext cx="2653375" cy="19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e632bf1651_0_3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Format Strings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54ba3dbd_0_0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eb54ba3db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b54ba3dbd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b54ba3dbd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11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54ba3dbd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b54ba3dbd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eb54ba3db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eb54ba3dbd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eb54ba3dbd_0_16"/>
          <p:cNvSpPr txBox="1"/>
          <p:nvPr/>
        </p:nvSpPr>
        <p:spPr>
          <a:xfrm>
            <a:off x="457200" y="1156663"/>
            <a:ext cx="5702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What is output graft from this code 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0070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200">
                <a:solidFill>
                  <a:srgbClr val="0E84B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matplotlib.pyplot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200">
                <a:solidFill>
                  <a:srgbClr val="0070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200">
                <a:solidFill>
                  <a:srgbClr val="0E84B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plt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491CF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plt</a:t>
            </a:r>
            <a:r>
              <a:rPr lang="id" sz="12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id" sz="1200">
                <a:solidFill>
                  <a:srgbClr val="2491CF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plot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([</a:t>
            </a:r>
            <a:r>
              <a:rPr lang="id" sz="1200">
                <a:solidFill>
                  <a:srgbClr val="20805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20805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hlink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plt</a:t>
            </a:r>
            <a:r>
              <a:rPr lang="id" sz="12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id" sz="1200">
                <a:solidFill>
                  <a:schemeClr val="hlink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ylabel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4070A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'some numbers'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hlink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plt</a:t>
            </a:r>
            <a:r>
              <a:rPr lang="id" sz="12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id" sz="1200">
                <a:solidFill>
                  <a:schemeClr val="hlink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show</a:t>
            </a:r>
            <a:r>
              <a:rPr lang="id" sz="1200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eb54ba3dbd_0_16"/>
          <p:cNvSpPr txBox="1"/>
          <p:nvPr/>
        </p:nvSpPr>
        <p:spPr>
          <a:xfrm>
            <a:off x="1632173" y="45933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</a:t>
            </a:r>
            <a:endParaRPr b="1"/>
          </a:p>
        </p:txBody>
      </p:sp>
      <p:pic>
        <p:nvPicPr>
          <p:cNvPr id="183" name="Google Shape;183;geb54ba3dbd_0_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61898" y="2741300"/>
            <a:ext cx="2417169" cy="18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b54ba3dbd_0_16"/>
          <p:cNvSpPr txBox="1"/>
          <p:nvPr/>
        </p:nvSpPr>
        <p:spPr>
          <a:xfrm>
            <a:off x="4527986" y="45933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</a:t>
            </a:r>
            <a:endParaRPr b="1"/>
          </a:p>
        </p:txBody>
      </p:sp>
      <p:pic>
        <p:nvPicPr>
          <p:cNvPr id="185" name="Google Shape;185;geb54ba3dbd_0_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1025" y="2754700"/>
            <a:ext cx="2367300" cy="17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b54ba3dbd_0_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85675" y="2769600"/>
            <a:ext cx="2367300" cy="174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eb54ba3dbd_0_16"/>
          <p:cNvSpPr txBox="1"/>
          <p:nvPr/>
        </p:nvSpPr>
        <p:spPr>
          <a:xfrm>
            <a:off x="7226836" y="45933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</a:t>
            </a:r>
            <a:endParaRPr b="1"/>
          </a:p>
        </p:txBody>
      </p:sp>
      <p:sp>
        <p:nvSpPr>
          <p:cNvPr id="188" name="Google Shape;188;geb54ba3dbd_0_1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eb8b0ba1da_0_10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94" name="Google Shape;194;geb8b0ba1da_0_10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b8b0ba1da_0_10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196" name="Google Shape;196;geb8b0ba1da_0_10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197" name="Google Shape;197;geb8b0ba1da_0_10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geb8b0ba1da_0_10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99" name="Google Shape;199;geb8b0ba1da_0_10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eb8b0ba1da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7"/>
          <p:cNvSpPr txBox="1"/>
          <p:nvPr/>
        </p:nvSpPr>
        <p:spPr>
          <a:xfrm>
            <a:off x="457200" y="1331250"/>
            <a:ext cx="655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Matplotlib is a comprehensive library for creating static, animated, and interactive visualizations in Python.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988" y="2470575"/>
            <a:ext cx="70580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Matplotlib?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32bf1651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e632bf1651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e632bf165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ge632bf1651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ge632bf1651_0_0"/>
          <p:cNvSpPr txBox="1"/>
          <p:nvPr/>
        </p:nvSpPr>
        <p:spPr>
          <a:xfrm>
            <a:off x="457200" y="1242325"/>
            <a:ext cx="7408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❖"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It has a module named </a:t>
            </a:r>
            <a:r>
              <a:rPr b="1"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pyplot</a:t>
            </a: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that makes things easy for plotting by providing feature to control line styles, font properties, formatting axis, etc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❖"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It support a wide variety of graph and plot, such as histogram, bar chart, power spectra, error chart, etc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e632bf1651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Matplotlib?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03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54ba3dbd_0_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b54ba3dbd_0_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eb54ba3db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geb54ba3dbd_0_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geb54ba3dbd_0_6"/>
          <p:cNvSpPr txBox="1"/>
          <p:nvPr/>
        </p:nvSpPr>
        <p:spPr>
          <a:xfrm>
            <a:off x="1485900" y="18578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33333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command is used to import the Matplotlib library..?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eb54ba3dbd_0_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32bf1651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e632bf1651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e632bf165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e632bf1651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ge632bf1651_0_8"/>
          <p:cNvSpPr txBox="1"/>
          <p:nvPr/>
        </p:nvSpPr>
        <p:spPr>
          <a:xfrm>
            <a:off x="457200" y="1261150"/>
            <a:ext cx="641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Human brain naturally understand information much </a:t>
            </a:r>
            <a:r>
              <a:rPr b="1" lang="id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easier </a:t>
            </a:r>
            <a:r>
              <a:rPr lang="id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id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faster </a:t>
            </a:r>
            <a:r>
              <a:rPr lang="id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when in it is visualize properly.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e632bf1651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Why Data Visualization is Important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32bf1651_0_5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632bf1651_0_5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e632bf1651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ge632bf1651_0_5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ge632bf1651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925" y="1054300"/>
            <a:ext cx="3842150" cy="38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e632bf1651_0_5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Anatomy of Figure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32bf1651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632bf1651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632bf165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e632bf1651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ge632bf165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850" y="1143925"/>
            <a:ext cx="4098294" cy="3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e632bf1651_0_1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Chart Suggestions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32bf1651_0_4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632bf1651_0_4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08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e632bf1651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e632bf1651_0_4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ge632bf1651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82150"/>
            <a:ext cx="4276899" cy="9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632bf1651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312" y="1040025"/>
            <a:ext cx="2263428" cy="3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632bf1651_0_4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Chart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