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MscK0Oe4uddOEIWRt9pb6fQB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34f189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e634f189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34f189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e634f189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34f189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634f189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34f1899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e634f189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7efec7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b7efec7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991750" y="3048950"/>
            <a:ext cx="455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Github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50" y="1206000"/>
            <a:ext cx="7762692" cy="33234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What is Github?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34f18994_0_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e634f18994_0_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e634f1899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76" y="1018349"/>
            <a:ext cx="5731250" cy="310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e634f1899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34f18994_0_1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634f18994_0_1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634f1899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ge634f18994_0_1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ge634f1899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00" y="1572038"/>
            <a:ext cx="8348001" cy="2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e634f18994_0_1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How does </a:t>
            </a:r>
            <a:r>
              <a:rPr b="1" lang="id" sz="2400">
                <a:solidFill>
                  <a:srgbClr val="00B4CE"/>
                </a:solidFill>
              </a:rPr>
              <a:t>Github work?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34f18994_0_2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e634f18994_0_2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e634f1899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ge634f18994_0_2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ge634f1899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63" y="1414325"/>
            <a:ext cx="5965874" cy="31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e634f18994_0_2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How does Github work?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34f18994_0_4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634f18994_0_4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634f1899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e634f18994_0_4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e634f18994_0_40"/>
          <p:cNvSpPr txBox="1"/>
          <p:nvPr/>
        </p:nvSpPr>
        <p:spPr>
          <a:xfrm>
            <a:off x="457200" y="1194275"/>
            <a:ext cx="7968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clone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checkout –b </a:t>
            </a:r>
            <a:r>
              <a:rPr lang="id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namabranch</a:t>
            </a:r>
            <a:endParaRPr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add . (all) / filename.ipynb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commit –m “comment”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push origin develop-rowi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merge </a:t>
            </a:r>
            <a:r>
              <a:rPr i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branchtujuan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push origin </a:t>
            </a:r>
            <a:r>
              <a:rPr i="1" lang="id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branchtujuan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e634f18994_0_4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Basic Commands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eb7efec7f0_0_4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13" name="Google Shape;113;geb7efec7f0_0_4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b7efec7f0_0_4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115" name="Google Shape;115;geb7efec7f0_0_4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116" name="Google Shape;116;geb7efec7f0_0_4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geb7efec7f0_0_4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18" name="Google Shape;118;geb7efec7f0_0_4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eb7efec7f0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