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hWLsqNze6G3go4i+de7SJn8QD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d3905f13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ed3905f13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d3905f13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ed3905f13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d3905f13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ed3905f13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3905f1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d3905f1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jp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archive.ics.uci.edu/ml/datasets/Breast+Cancer+Wisconsin+(Diagnostic)" TargetMode="External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/>
        </p:nvSpPr>
        <p:spPr>
          <a:xfrm>
            <a:off x="1127212" y="3046477"/>
            <a:ext cx="636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id" sz="2800">
                <a:solidFill>
                  <a:srgbClr val="DC281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 i="0" sz="2800" u="none" cap="none" strike="noStrike">
              <a:solidFill>
                <a:srgbClr val="DC281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id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 Project</a:t>
            </a:r>
            <a:endParaRPr b="1" i="0" sz="2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id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id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Breast Cancer Classification</a:t>
            </a:r>
            <a:r>
              <a:rPr b="1" i="0" lang="id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767667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8650" y="348625"/>
            <a:ext cx="4002903" cy="26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02832">
            <a:off x="-300299" y="640651"/>
            <a:ext cx="2061077" cy="1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3905f138_0_153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ed3905f138_0_153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ed3905f138_0_153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ed3905f138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ged3905f138_0_153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ged3905f138_0_153"/>
          <p:cNvSpPr/>
          <p:nvPr/>
        </p:nvSpPr>
        <p:spPr>
          <a:xfrm>
            <a:off x="1911675" y="2286800"/>
            <a:ext cx="93900" cy="12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ed3905f138_0_153"/>
          <p:cNvSpPr txBox="1"/>
          <p:nvPr/>
        </p:nvSpPr>
        <p:spPr>
          <a:xfrm>
            <a:off x="457200" y="1229200"/>
            <a:ext cx="4587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 mengenai kanker payudara yang ada didapat melalui perhitungan terhadap gambar digital atas uji Aspirasi Jarum Halus (FNA) dari massa payudara. Data ini menggambarkan karakteristik dari inti sel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Tujuan dibuatnya dataset ini adalah untuk mengidentifikasi jumlah kelas kanker yang jinak (benign) atau ganas (malignant)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ged3905f138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500" y="1789350"/>
            <a:ext cx="3537325" cy="15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3905f138_0_166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ed3905f138_0_166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ed3905f138_0_166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ed3905f138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ged3905f138_0_166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ged3905f138_0_166"/>
          <p:cNvSpPr/>
          <p:nvPr/>
        </p:nvSpPr>
        <p:spPr>
          <a:xfrm>
            <a:off x="1911675" y="2286800"/>
            <a:ext cx="93900" cy="12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ed3905f138_0_166"/>
          <p:cNvSpPr txBox="1"/>
          <p:nvPr/>
        </p:nvSpPr>
        <p:spPr>
          <a:xfrm>
            <a:off x="457200" y="1229200"/>
            <a:ext cx="4392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Sample ini dikumpulkan secara periodical atas laporan klinis dari Dr. Wolberg, oleh karena itu database ini mencerminkan pengelompokan secara kronologis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b="0" i="0" lang="id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yang dipakai adalah dataset </a:t>
            </a:r>
            <a:r>
              <a:rPr lang="id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Breast Cancer Wisconsin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ged3905f138_0_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00" y="1597875"/>
            <a:ext cx="3469251" cy="19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3905f138_0_18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d3905f138_0_18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ed3905f138_0_18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ed3905f138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ged3905f138_0_18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ged3905f138_0_180"/>
          <p:cNvSpPr txBox="1"/>
          <p:nvPr/>
        </p:nvSpPr>
        <p:spPr>
          <a:xfrm>
            <a:off x="4495800" y="1229200"/>
            <a:ext cx="4392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Buatlah teknologi AI yang dapat mengklasifikasikan kanker dengan tipe jinak (benign) dan (malignant) dan lakukan teknik-teknik eksplorasi &amp; visualisasi data yang sudah dipelajari sebelumnya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Buatlah AI dengan kemampuan klasifikasi menggunakan minimal 2 model yang sudah dipelajari sebelumnya dengan F1 score diatas 0.75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ged3905f138_0_180"/>
          <p:cNvSpPr/>
          <p:nvPr/>
        </p:nvSpPr>
        <p:spPr>
          <a:xfrm>
            <a:off x="1911675" y="2286800"/>
            <a:ext cx="93900" cy="12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ed3905f138_0_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04850"/>
            <a:ext cx="3650551" cy="24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ed3905f138_0_10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0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101" name="Google Shape;101;ged3905f138_0_10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ed3905f138_0_10"/>
          <p:cNvSpPr/>
          <p:nvPr/>
        </p:nvSpPr>
        <p:spPr>
          <a:xfrm>
            <a:off x="2211938" y="1575000"/>
            <a:ext cx="4720200" cy="19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d3905f138_0_10"/>
          <p:cNvGrpSpPr/>
          <p:nvPr/>
        </p:nvGrpSpPr>
        <p:grpSpPr>
          <a:xfrm>
            <a:off x="2211863" y="1968044"/>
            <a:ext cx="4720051" cy="1169795"/>
            <a:chOff x="2604000" y="1878375"/>
            <a:chExt cx="3936000" cy="1169795"/>
          </a:xfrm>
        </p:grpSpPr>
        <p:sp>
          <p:nvSpPr>
            <p:cNvPr id="104" name="Google Shape;104;ged3905f138_0_10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id" sz="24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24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" name="Google Shape;105;ged3905f138_0_10"/>
            <p:cNvSpPr txBox="1"/>
            <p:nvPr/>
          </p:nvSpPr>
          <p:spPr>
            <a:xfrm>
              <a:off x="2604000" y="2324870"/>
              <a:ext cx="39360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id" sz="1400" u="sng" cap="none" strike="noStrike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4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d" sz="14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id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106" name="Google Shape;106;ged3905f138_0_10"/>
          <p:cNvSpPr/>
          <p:nvPr/>
        </p:nvSpPr>
        <p:spPr>
          <a:xfrm>
            <a:off x="7183975" y="238300"/>
            <a:ext cx="17718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ed3905f138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