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sldIdLst>
    <p:sldId id="576790068" r:id="rId2"/>
    <p:sldId id="576790070" r:id="rId3"/>
    <p:sldId id="576790071" r:id="rId4"/>
    <p:sldId id="576790072" r:id="rId5"/>
    <p:sldId id="576790069" r:id="rId6"/>
    <p:sldId id="576790073" r:id="rId7"/>
    <p:sldId id="576790077" r:id="rId8"/>
    <p:sldId id="576790076" r:id="rId9"/>
    <p:sldId id="576790078" r:id="rId10"/>
    <p:sldId id="576790075" r:id="rId11"/>
    <p:sldId id="576790074" r:id="rId12"/>
    <p:sldId id="576790079" r:id="rId13"/>
    <p:sldId id="576790084" r:id="rId14"/>
    <p:sldId id="576790086" r:id="rId15"/>
    <p:sldId id="57679008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mmy Wardhana (EIN)" initials="RW(" lastIdx="1" clrIdx="0">
    <p:extLst>
      <p:ext uri="{19B8F6BF-5375-455C-9EA6-DF929625EA0E}">
        <p15:presenceInfo xmlns:p15="http://schemas.microsoft.com/office/powerpoint/2012/main" userId="S::rommy.w@ein.epson.co.id::7bcdef41-bc7a-4f47-b7a1-7dc81e66532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F2F2F2"/>
    <a:srgbClr val="0D20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4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405BF-F900-4115-8EBF-F80EAE24C6FD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21793-AA7F-47F7-9010-F0D0CA44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72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E177-3CC8-4AEB-ADA0-767BFB14A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0F46F8-5161-419A-AAF1-BE26A6D02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A3E76-1E46-4858-A8AA-AA9A3E5A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4CB0-5BC0-4A8B-8582-247BE3618E06}" type="datetimeFigureOut">
              <a:rPr lang="en-PH" smtClean="0"/>
              <a:t>09/03/2022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40256-AF09-4487-8893-41685C7C4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9F1CA-983E-411F-AFB7-7CD37EC8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BD18-0DEC-4BF3-AC40-C86FFDCC43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0363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14BEC-40F6-45D1-BC46-D816C970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CE040-4E2A-4FE1-85A3-DD10E96CB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7C21A-8367-40BC-9B3D-62683C0D7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4CB0-5BC0-4A8B-8582-247BE3618E06}" type="datetimeFigureOut">
              <a:rPr lang="en-PH" smtClean="0"/>
              <a:t>09/03/2022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39A24-5D87-4C0A-BC73-DF57CBA94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7D213-098B-4FEA-951A-8EA199F5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BD18-0DEC-4BF3-AC40-C86FFDCC43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79667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CE2DE-B49D-48B9-8C5E-CF6A96EBC3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C01F8-7087-45AC-B5F4-7B093426F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4646C-1CD5-4D89-BF18-11D9D34AD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4CB0-5BC0-4A8B-8582-247BE3618E06}" type="datetimeFigureOut">
              <a:rPr lang="en-PH" smtClean="0"/>
              <a:t>09/03/2022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CCAEA-2C72-43EF-9B59-1AE5B4A19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42E36-BFC4-4385-99EC-FA747670F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BD18-0DEC-4BF3-AC40-C86FFDCC43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39166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529F2F2-8DCB-D341-B897-2056204D91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D3E7FD">
                  <a:lumMod val="43000"/>
                  <a:lumOff val="57000"/>
                </a:srgbClr>
              </a:gs>
              <a:gs pos="54000">
                <a:schemeClr val="bg1">
                  <a:lumMod val="0"/>
                  <a:lumOff val="10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5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948CEC-8CE5-7542-A81B-6B91CF1251A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96954" y="171796"/>
            <a:ext cx="1276470" cy="565559"/>
          </a:xfrm>
          <a:prstGeom prst="rect">
            <a:avLst/>
          </a:prstGeom>
        </p:spPr>
      </p:pic>
      <p:sp>
        <p:nvSpPr>
          <p:cNvPr id="4" name="Title 7">
            <a:extLst>
              <a:ext uri="{FF2B5EF4-FFF2-40B4-BE49-F238E27FC236}">
                <a16:creationId xmlns:a16="http://schemas.microsoft.com/office/drawing/2014/main" id="{CDDA45B1-28BF-4642-9733-79E514B47E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6207" y="613215"/>
            <a:ext cx="7725884" cy="850627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3449" b="1" i="0">
                <a:solidFill>
                  <a:srgbClr val="034EA2"/>
                </a:solidFill>
                <a:latin typeface="DIN OT Cond" panose="020B0506020201010104" pitchFamily="34" charset="77"/>
              </a:defRPr>
            </a:lvl1pPr>
          </a:lstStyle>
          <a:p>
            <a:r>
              <a:rPr lang="en-GB" dirty="0"/>
              <a:t>HEADLINE GOES HERE. </a:t>
            </a:r>
            <a:r>
              <a:rPr lang="en-SG" dirty="0"/>
              <a:t>IN FULL UPPERCASE.</a:t>
            </a:r>
            <a:br>
              <a:rPr lang="en-SG" dirty="0"/>
            </a:br>
            <a:r>
              <a:rPr lang="en-GB" dirty="0"/>
              <a:t>HEADLINE GOES HERE. </a:t>
            </a:r>
            <a:r>
              <a:rPr lang="en-SG" dirty="0"/>
              <a:t>IN FULL UPPERCASE.</a:t>
            </a:r>
            <a:endParaRPr lang="en-US" dirty="0"/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11E0EED3-2105-6541-ACD3-9642DBFCB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6207" y="1838924"/>
            <a:ext cx="5037200" cy="43588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2400" b="1" i="0">
                <a:solidFill>
                  <a:srgbClr val="2BBAED"/>
                </a:solidFill>
                <a:latin typeface="DIN OT Cond" panose="020B0506020201010104" pitchFamily="34" charset="77"/>
              </a:defRPr>
            </a:lvl1pPr>
            <a:lvl2pPr>
              <a:defRPr b="0" i="0">
                <a:solidFill>
                  <a:schemeClr val="bg1"/>
                </a:solidFill>
                <a:latin typeface="DIN OT" panose="020B0504020201010104" pitchFamily="34" charset="77"/>
              </a:defRPr>
            </a:lvl2pPr>
            <a:lvl3pPr>
              <a:defRPr b="0" i="0">
                <a:solidFill>
                  <a:schemeClr val="bg1"/>
                </a:solidFill>
                <a:latin typeface="DIN OT" panose="020B0504020201010104" pitchFamily="34" charset="77"/>
              </a:defRPr>
            </a:lvl3pPr>
            <a:lvl4pPr>
              <a:defRPr b="0" i="0">
                <a:solidFill>
                  <a:schemeClr val="bg1"/>
                </a:solidFill>
                <a:latin typeface="DIN OT" panose="020B0504020201010104" pitchFamily="34" charset="77"/>
              </a:defRPr>
            </a:lvl4pPr>
            <a:lvl5pPr>
              <a:defRPr b="0" i="0">
                <a:solidFill>
                  <a:schemeClr val="bg1"/>
                </a:solidFill>
                <a:latin typeface="DIN OT" panose="020B0504020201010104" pitchFamily="34" charset="77"/>
              </a:defRPr>
            </a:lvl5pPr>
          </a:lstStyle>
          <a:p>
            <a:pPr lvl="0"/>
            <a:r>
              <a:rPr lang="en-GB" dirty="0"/>
              <a:t>Subhead in title case condensed bold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4F66F7FC-D313-C94F-A00C-551AB998507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6206" y="2420942"/>
            <a:ext cx="5037200" cy="373737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50" b="0" i="0">
                <a:solidFill>
                  <a:schemeClr val="tx1">
                    <a:lumMod val="75000"/>
                    <a:lumOff val="25000"/>
                  </a:schemeClr>
                </a:solidFill>
                <a:latin typeface="DIN OT" panose="020B0504020201010104" pitchFamily="34" charset="77"/>
              </a:defRPr>
            </a:lvl1pPr>
            <a:lvl2pPr>
              <a:defRPr b="0" i="0">
                <a:solidFill>
                  <a:schemeClr val="bg1"/>
                </a:solidFill>
                <a:latin typeface="DIN OT" panose="020B0504020201010104" pitchFamily="34" charset="77"/>
              </a:defRPr>
            </a:lvl2pPr>
            <a:lvl3pPr>
              <a:defRPr b="0" i="0">
                <a:solidFill>
                  <a:schemeClr val="bg1"/>
                </a:solidFill>
                <a:latin typeface="DIN OT" panose="020B0504020201010104" pitchFamily="34" charset="77"/>
              </a:defRPr>
            </a:lvl3pPr>
            <a:lvl4pPr>
              <a:defRPr b="0" i="0">
                <a:solidFill>
                  <a:schemeClr val="bg1"/>
                </a:solidFill>
                <a:latin typeface="DIN OT" panose="020B0504020201010104" pitchFamily="34" charset="77"/>
              </a:defRPr>
            </a:lvl4pPr>
            <a:lvl5pPr>
              <a:defRPr b="0" i="0">
                <a:solidFill>
                  <a:schemeClr val="bg1"/>
                </a:solidFill>
                <a:latin typeface="DIN OT" panose="020B0504020201010104" pitchFamily="34" charset="77"/>
              </a:defRPr>
            </a:lvl5pPr>
          </a:lstStyle>
          <a:p>
            <a:pPr lvl="0"/>
            <a:r>
              <a:rPr lang="en-SG" dirty="0"/>
              <a:t>Lorem ipsum </a:t>
            </a:r>
            <a:r>
              <a:rPr lang="en-SG" dirty="0" err="1"/>
              <a:t>dolor</a:t>
            </a:r>
            <a:r>
              <a:rPr lang="en-SG" dirty="0"/>
              <a:t> sit </a:t>
            </a:r>
            <a:r>
              <a:rPr lang="en-SG" dirty="0" err="1"/>
              <a:t>amet</a:t>
            </a:r>
            <a:r>
              <a:rPr lang="en-SG" dirty="0"/>
              <a:t>, </a:t>
            </a:r>
            <a:r>
              <a:rPr lang="en-SG" dirty="0" err="1"/>
              <a:t>consectetur</a:t>
            </a:r>
            <a:r>
              <a:rPr lang="en-SG" dirty="0"/>
              <a:t> </a:t>
            </a:r>
            <a:r>
              <a:rPr lang="en-SG" dirty="0" err="1"/>
              <a:t>adipiscing</a:t>
            </a:r>
            <a:r>
              <a:rPr lang="en-SG" dirty="0"/>
              <a:t> </a:t>
            </a:r>
            <a:r>
              <a:rPr lang="en-SG" dirty="0" err="1"/>
              <a:t>elit</a:t>
            </a:r>
            <a:r>
              <a:rPr lang="en-SG" dirty="0"/>
              <a:t>. </a:t>
            </a:r>
            <a:r>
              <a:rPr lang="en-SG" dirty="0" err="1"/>
              <a:t>Curabitur</a:t>
            </a:r>
            <a:r>
              <a:rPr lang="en-SG" dirty="0"/>
              <a:t> </a:t>
            </a:r>
            <a:r>
              <a:rPr lang="en-SG" dirty="0" err="1"/>
              <a:t>luctus</a:t>
            </a:r>
            <a:r>
              <a:rPr lang="en-SG" dirty="0"/>
              <a:t> </a:t>
            </a:r>
            <a:r>
              <a:rPr lang="en-SG" dirty="0" err="1"/>
              <a:t>efficitur</a:t>
            </a:r>
            <a:r>
              <a:rPr lang="en-SG" dirty="0"/>
              <a:t> lorem, </a:t>
            </a:r>
            <a:r>
              <a:rPr lang="en-SG" dirty="0" err="1"/>
              <a:t>ut</a:t>
            </a:r>
            <a:r>
              <a:rPr lang="en-SG" dirty="0"/>
              <a:t> </a:t>
            </a:r>
            <a:r>
              <a:rPr lang="en-SG" dirty="0" err="1"/>
              <a:t>blandit</a:t>
            </a:r>
            <a:r>
              <a:rPr lang="en-SG" dirty="0"/>
              <a:t> </a:t>
            </a:r>
            <a:r>
              <a:rPr lang="en-SG" dirty="0" err="1"/>
              <a:t>leo</a:t>
            </a:r>
            <a:r>
              <a:rPr lang="en-SG" dirty="0"/>
              <a:t> </a:t>
            </a:r>
            <a:r>
              <a:rPr lang="en-SG" dirty="0" err="1"/>
              <a:t>vulputate</a:t>
            </a:r>
            <a:r>
              <a:rPr lang="en-SG" dirty="0"/>
              <a:t> et. </a:t>
            </a:r>
            <a:r>
              <a:rPr lang="en-SG" dirty="0" err="1"/>
              <a:t>Donec</a:t>
            </a:r>
            <a:r>
              <a:rPr lang="en-SG" dirty="0"/>
              <a:t> convallis id ante </a:t>
            </a:r>
            <a:r>
              <a:rPr lang="en-SG" dirty="0" err="1"/>
              <a:t>suscipit</a:t>
            </a:r>
            <a:r>
              <a:rPr lang="en-SG" dirty="0"/>
              <a:t> </a:t>
            </a:r>
            <a:r>
              <a:rPr lang="en-SG" dirty="0" err="1"/>
              <a:t>bibendum</a:t>
            </a:r>
            <a:r>
              <a:rPr lang="en-SG" dirty="0"/>
              <a:t>. Vestibulum maximus sit </a:t>
            </a:r>
            <a:r>
              <a:rPr lang="en-SG" dirty="0" err="1"/>
              <a:t>amet</a:t>
            </a:r>
            <a:r>
              <a:rPr lang="en-SG" dirty="0"/>
              <a:t> </a:t>
            </a:r>
            <a:r>
              <a:rPr lang="en-SG" dirty="0" err="1"/>
              <a:t>eros</a:t>
            </a:r>
            <a:r>
              <a:rPr lang="en-SG" dirty="0"/>
              <a:t> non fermentum. </a:t>
            </a:r>
            <a:r>
              <a:rPr lang="en-SG" dirty="0" err="1"/>
              <a:t>Phasellus</a:t>
            </a:r>
            <a:r>
              <a:rPr lang="en-SG" dirty="0"/>
              <a:t> </a:t>
            </a:r>
            <a:r>
              <a:rPr lang="en-SG" dirty="0" err="1"/>
              <a:t>nec</a:t>
            </a:r>
            <a:r>
              <a:rPr lang="en-SG" dirty="0"/>
              <a:t> porta </a:t>
            </a:r>
            <a:r>
              <a:rPr lang="en-SG" dirty="0" err="1"/>
              <a:t>velit</a:t>
            </a:r>
            <a:r>
              <a:rPr lang="en-SG" dirty="0"/>
              <a:t>. </a:t>
            </a:r>
            <a:endParaRPr lang="en-GB" dirty="0"/>
          </a:p>
        </p:txBody>
      </p:sp>
      <p:sp>
        <p:nvSpPr>
          <p:cNvPr id="7" name="Text Box 21">
            <a:extLst>
              <a:ext uri="{FF2B5EF4-FFF2-40B4-BE49-F238E27FC236}">
                <a16:creationId xmlns:a16="http://schemas.microsoft.com/office/drawing/2014/main" id="{76F055A9-87E4-4BCE-BB52-CC4E46DFD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77" y="6435942"/>
            <a:ext cx="968809" cy="28531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lIns="60588" tIns="7250" rIns="60588" bIns="725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rPr>
              <a:t>Confidential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037FC1-7699-40AC-8683-3041477FD5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D3E7FD">
                  <a:lumMod val="43000"/>
                  <a:lumOff val="57000"/>
                </a:srgbClr>
              </a:gs>
              <a:gs pos="54000">
                <a:schemeClr val="bg1">
                  <a:lumMod val="0"/>
                  <a:lumOff val="10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9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82F259-4A68-4469-B53E-87F71DC337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96954" y="171797"/>
            <a:ext cx="1276471" cy="56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95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0B93D4-7207-7349-9F38-9491074DCF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D3E7FD">
                  <a:lumMod val="43000"/>
                  <a:lumOff val="57000"/>
                </a:srgbClr>
              </a:gs>
              <a:gs pos="54000">
                <a:schemeClr val="bg1">
                  <a:lumMod val="0"/>
                  <a:lumOff val="10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5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448313-D5AE-854D-B098-45BF4AFA91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604" t="17538" r="18055" b="37997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26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529F2F2-8DCB-D341-B897-2056204D91E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D3E7FD">
                  <a:lumMod val="43000"/>
                  <a:lumOff val="57000"/>
                </a:srgbClr>
              </a:gs>
              <a:gs pos="54000">
                <a:schemeClr val="bg1">
                  <a:lumMod val="0"/>
                  <a:lumOff val="10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9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948CEC-8CE5-7542-A81B-6B91CF1251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96954" y="171797"/>
            <a:ext cx="1276471" cy="565559"/>
          </a:xfrm>
          <a:prstGeom prst="rect">
            <a:avLst/>
          </a:prstGeom>
        </p:spPr>
      </p:pic>
      <p:sp>
        <p:nvSpPr>
          <p:cNvPr id="4" name="Title 7">
            <a:extLst>
              <a:ext uri="{FF2B5EF4-FFF2-40B4-BE49-F238E27FC236}">
                <a16:creationId xmlns:a16="http://schemas.microsoft.com/office/drawing/2014/main" id="{CDDA45B1-28BF-4642-9733-79E514B47E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6207" y="613216"/>
            <a:ext cx="7725884" cy="850627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2587" b="1" i="0">
                <a:solidFill>
                  <a:srgbClr val="034EA2"/>
                </a:solidFill>
                <a:latin typeface="DIN OT Cond" panose="020B0506020201010104" pitchFamily="34" charset="77"/>
              </a:defRPr>
            </a:lvl1pPr>
          </a:lstStyle>
          <a:p>
            <a:r>
              <a:rPr lang="en-GB" dirty="0"/>
              <a:t>HEADLINE GOES HERE. </a:t>
            </a:r>
            <a:r>
              <a:rPr lang="en-SG" dirty="0"/>
              <a:t>IN FULL UPPERCASE.</a:t>
            </a:r>
            <a:br>
              <a:rPr lang="en-SG" dirty="0"/>
            </a:br>
            <a:r>
              <a:rPr lang="en-GB" dirty="0"/>
              <a:t>HEADLINE GOES HERE. </a:t>
            </a:r>
            <a:r>
              <a:rPr lang="en-SG" dirty="0"/>
              <a:t>IN FULL UPPERCASE.</a:t>
            </a:r>
            <a:endParaRPr lang="en-US" dirty="0"/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11E0EED3-2105-6541-ACD3-9642DBFCB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6207" y="1838926"/>
            <a:ext cx="5037200" cy="43588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1800" b="1" i="0">
                <a:solidFill>
                  <a:srgbClr val="2BBAED"/>
                </a:solidFill>
                <a:latin typeface="DIN OT Cond" panose="020B0506020201010104" pitchFamily="34" charset="77"/>
              </a:defRPr>
            </a:lvl1pPr>
            <a:lvl2pPr>
              <a:defRPr b="0" i="0">
                <a:solidFill>
                  <a:schemeClr val="bg1"/>
                </a:solidFill>
                <a:latin typeface="DIN OT" panose="020B0504020201010104" pitchFamily="34" charset="77"/>
              </a:defRPr>
            </a:lvl2pPr>
            <a:lvl3pPr>
              <a:defRPr b="0" i="0">
                <a:solidFill>
                  <a:schemeClr val="bg1"/>
                </a:solidFill>
                <a:latin typeface="DIN OT" panose="020B0504020201010104" pitchFamily="34" charset="77"/>
              </a:defRPr>
            </a:lvl3pPr>
            <a:lvl4pPr>
              <a:defRPr b="0" i="0">
                <a:solidFill>
                  <a:schemeClr val="bg1"/>
                </a:solidFill>
                <a:latin typeface="DIN OT" panose="020B0504020201010104" pitchFamily="34" charset="77"/>
              </a:defRPr>
            </a:lvl4pPr>
            <a:lvl5pPr>
              <a:defRPr b="0" i="0">
                <a:solidFill>
                  <a:schemeClr val="bg1"/>
                </a:solidFill>
                <a:latin typeface="DIN OT" panose="020B0504020201010104" pitchFamily="34" charset="77"/>
              </a:defRPr>
            </a:lvl5pPr>
          </a:lstStyle>
          <a:p>
            <a:pPr lvl="0"/>
            <a:r>
              <a:rPr lang="en-GB" dirty="0"/>
              <a:t>Subhead in title case condensed bold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4F66F7FC-D313-C94F-A00C-551AB998507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6207" y="2420942"/>
            <a:ext cx="5037200" cy="373737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238" b="0" i="0">
                <a:solidFill>
                  <a:schemeClr val="tx1">
                    <a:lumMod val="75000"/>
                    <a:lumOff val="25000"/>
                  </a:schemeClr>
                </a:solidFill>
                <a:latin typeface="DIN OT" panose="020B0504020201010104" pitchFamily="34" charset="77"/>
              </a:defRPr>
            </a:lvl1pPr>
            <a:lvl2pPr>
              <a:defRPr b="0" i="0">
                <a:solidFill>
                  <a:schemeClr val="bg1"/>
                </a:solidFill>
                <a:latin typeface="DIN OT" panose="020B0504020201010104" pitchFamily="34" charset="77"/>
              </a:defRPr>
            </a:lvl2pPr>
            <a:lvl3pPr>
              <a:defRPr b="0" i="0">
                <a:solidFill>
                  <a:schemeClr val="bg1"/>
                </a:solidFill>
                <a:latin typeface="DIN OT" panose="020B0504020201010104" pitchFamily="34" charset="77"/>
              </a:defRPr>
            </a:lvl3pPr>
            <a:lvl4pPr>
              <a:defRPr b="0" i="0">
                <a:solidFill>
                  <a:schemeClr val="bg1"/>
                </a:solidFill>
                <a:latin typeface="DIN OT" panose="020B0504020201010104" pitchFamily="34" charset="77"/>
              </a:defRPr>
            </a:lvl4pPr>
            <a:lvl5pPr>
              <a:defRPr b="0" i="0">
                <a:solidFill>
                  <a:schemeClr val="bg1"/>
                </a:solidFill>
                <a:latin typeface="DIN OT" panose="020B0504020201010104" pitchFamily="34" charset="77"/>
              </a:defRPr>
            </a:lvl5pPr>
          </a:lstStyle>
          <a:p>
            <a:pPr lvl="0"/>
            <a:r>
              <a:rPr lang="en-SG" dirty="0"/>
              <a:t>Lorem ipsum </a:t>
            </a:r>
            <a:r>
              <a:rPr lang="en-SG" dirty="0" err="1"/>
              <a:t>dolor</a:t>
            </a:r>
            <a:r>
              <a:rPr lang="en-SG" dirty="0"/>
              <a:t> sit </a:t>
            </a:r>
            <a:r>
              <a:rPr lang="en-SG" dirty="0" err="1"/>
              <a:t>amet</a:t>
            </a:r>
            <a:r>
              <a:rPr lang="en-SG" dirty="0"/>
              <a:t>, </a:t>
            </a:r>
            <a:r>
              <a:rPr lang="en-SG" dirty="0" err="1"/>
              <a:t>consectetur</a:t>
            </a:r>
            <a:r>
              <a:rPr lang="en-SG" dirty="0"/>
              <a:t> </a:t>
            </a:r>
            <a:r>
              <a:rPr lang="en-SG" dirty="0" err="1"/>
              <a:t>adipiscing</a:t>
            </a:r>
            <a:r>
              <a:rPr lang="en-SG" dirty="0"/>
              <a:t> </a:t>
            </a:r>
            <a:r>
              <a:rPr lang="en-SG" dirty="0" err="1"/>
              <a:t>elit</a:t>
            </a:r>
            <a:r>
              <a:rPr lang="en-SG" dirty="0"/>
              <a:t>. </a:t>
            </a:r>
            <a:r>
              <a:rPr lang="en-SG" dirty="0" err="1"/>
              <a:t>Curabitur</a:t>
            </a:r>
            <a:r>
              <a:rPr lang="en-SG" dirty="0"/>
              <a:t> </a:t>
            </a:r>
            <a:r>
              <a:rPr lang="en-SG" dirty="0" err="1"/>
              <a:t>luctus</a:t>
            </a:r>
            <a:r>
              <a:rPr lang="en-SG" dirty="0"/>
              <a:t> </a:t>
            </a:r>
            <a:r>
              <a:rPr lang="en-SG" dirty="0" err="1"/>
              <a:t>efficitur</a:t>
            </a:r>
            <a:r>
              <a:rPr lang="en-SG" dirty="0"/>
              <a:t> lorem, </a:t>
            </a:r>
            <a:r>
              <a:rPr lang="en-SG" dirty="0" err="1"/>
              <a:t>ut</a:t>
            </a:r>
            <a:r>
              <a:rPr lang="en-SG" dirty="0"/>
              <a:t> </a:t>
            </a:r>
            <a:r>
              <a:rPr lang="en-SG" dirty="0" err="1"/>
              <a:t>blandit</a:t>
            </a:r>
            <a:r>
              <a:rPr lang="en-SG" dirty="0"/>
              <a:t> </a:t>
            </a:r>
            <a:r>
              <a:rPr lang="en-SG" dirty="0" err="1"/>
              <a:t>leo</a:t>
            </a:r>
            <a:r>
              <a:rPr lang="en-SG" dirty="0"/>
              <a:t> </a:t>
            </a:r>
            <a:r>
              <a:rPr lang="en-SG" dirty="0" err="1"/>
              <a:t>vulputate</a:t>
            </a:r>
            <a:r>
              <a:rPr lang="en-SG" dirty="0"/>
              <a:t> et. </a:t>
            </a:r>
            <a:r>
              <a:rPr lang="en-SG" dirty="0" err="1"/>
              <a:t>Donec</a:t>
            </a:r>
            <a:r>
              <a:rPr lang="en-SG" dirty="0"/>
              <a:t> convallis id ante </a:t>
            </a:r>
            <a:r>
              <a:rPr lang="en-SG" dirty="0" err="1"/>
              <a:t>suscipit</a:t>
            </a:r>
            <a:r>
              <a:rPr lang="en-SG" dirty="0"/>
              <a:t> </a:t>
            </a:r>
            <a:r>
              <a:rPr lang="en-SG" dirty="0" err="1"/>
              <a:t>bibendum</a:t>
            </a:r>
            <a:r>
              <a:rPr lang="en-SG" dirty="0"/>
              <a:t>. Vestibulum maximus sit </a:t>
            </a:r>
            <a:r>
              <a:rPr lang="en-SG" dirty="0" err="1"/>
              <a:t>amet</a:t>
            </a:r>
            <a:r>
              <a:rPr lang="en-SG" dirty="0"/>
              <a:t> </a:t>
            </a:r>
            <a:r>
              <a:rPr lang="en-SG" dirty="0" err="1"/>
              <a:t>eros</a:t>
            </a:r>
            <a:r>
              <a:rPr lang="en-SG" dirty="0"/>
              <a:t> non fermentum. </a:t>
            </a:r>
            <a:r>
              <a:rPr lang="en-SG" dirty="0" err="1"/>
              <a:t>Phasellus</a:t>
            </a:r>
            <a:r>
              <a:rPr lang="en-SG" dirty="0"/>
              <a:t> </a:t>
            </a:r>
            <a:r>
              <a:rPr lang="en-SG" dirty="0" err="1"/>
              <a:t>nec</a:t>
            </a:r>
            <a:r>
              <a:rPr lang="en-SG" dirty="0"/>
              <a:t> porta </a:t>
            </a:r>
            <a:r>
              <a:rPr lang="en-SG" dirty="0" err="1"/>
              <a:t>velit</a:t>
            </a:r>
            <a:r>
              <a:rPr lang="en-SG" dirty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6980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7BABDC0-8E19-DC43-9C6A-987CD3498E3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D3E7FD">
                  <a:lumMod val="43000"/>
                  <a:lumOff val="57000"/>
                </a:srgbClr>
              </a:gs>
              <a:gs pos="54000">
                <a:schemeClr val="bg1">
                  <a:lumMod val="0"/>
                  <a:lumOff val="10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9379C9-3874-8642-A39C-A3D711A1A4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756" t="35720" r="-1642" b="12200"/>
          <a:stretch/>
        </p:blipFill>
        <p:spPr>
          <a:xfrm>
            <a:off x="-1" y="0"/>
            <a:ext cx="9339639" cy="6858000"/>
          </a:xfrm>
          <a:prstGeom prst="rect">
            <a:avLst/>
          </a:prstGeom>
        </p:spPr>
      </p:pic>
      <p:sp>
        <p:nvSpPr>
          <p:cNvPr id="4" name="Title 7">
            <a:extLst>
              <a:ext uri="{FF2B5EF4-FFF2-40B4-BE49-F238E27FC236}">
                <a16:creationId xmlns:a16="http://schemas.microsoft.com/office/drawing/2014/main" id="{C6258A71-A080-2747-A015-239A10BE0B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6206" y="1625268"/>
            <a:ext cx="5906180" cy="1514669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4974" b="1" i="0">
                <a:solidFill>
                  <a:schemeClr val="bg1"/>
                </a:solidFill>
                <a:latin typeface="DIN OT Cond" panose="020B0506020201010104" pitchFamily="34" charset="77"/>
              </a:defRPr>
            </a:lvl1pPr>
          </a:lstStyle>
          <a:p>
            <a:r>
              <a:rPr lang="en-US" dirty="0"/>
              <a:t>DIVIDER SLIDE</a:t>
            </a:r>
            <a:br>
              <a:rPr lang="en-US" dirty="0"/>
            </a:br>
            <a:r>
              <a:rPr lang="en-US" dirty="0"/>
              <a:t>TITLE GOES HERE.</a:t>
            </a: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2AFBE2EC-A4E4-E046-8207-A2B722D462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6206" y="3139936"/>
            <a:ext cx="5906179" cy="13632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2BBAED"/>
                </a:solidFill>
                <a:latin typeface="DIN OT Cond" panose="020B0506020201010104" pitchFamily="34" charset="77"/>
              </a:defRPr>
            </a:lvl1pPr>
            <a:lvl2pPr marL="114277" indent="0">
              <a:buNone/>
              <a:defRPr/>
            </a:lvl2pPr>
            <a:lvl3pPr marL="228554" indent="0">
              <a:buNone/>
              <a:defRPr/>
            </a:lvl3pPr>
            <a:lvl4pPr marL="342831" indent="0">
              <a:buNone/>
              <a:defRPr/>
            </a:lvl4pPr>
            <a:lvl5pPr marL="457109" indent="0">
              <a:buNone/>
              <a:defRPr/>
            </a:lvl5pPr>
          </a:lstStyle>
          <a:p>
            <a:pPr lvl="0"/>
            <a:r>
              <a:rPr lang="en-GB" dirty="0"/>
              <a:t>Subhead in title case goes here.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7C3F99-851F-4C41-8A65-091F7A3E814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96954" y="171796"/>
            <a:ext cx="1276470" cy="56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868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6B945-E4B1-4A24-A96B-B42A8F7D5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1C556-21A6-4953-AF91-1E1BA4832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A080C-CE61-4284-80BB-C8E98020D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4CB0-5BC0-4A8B-8582-247BE3618E06}" type="datetimeFigureOut">
              <a:rPr lang="en-PH" smtClean="0"/>
              <a:t>09/03/2022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ABFEB-A339-42CF-9ACA-A4D8831B5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B4E16-DA9A-42BB-B3F1-121F8E740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BD18-0DEC-4BF3-AC40-C86FFDCC43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411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B447-8D02-494F-B95C-5FF4B0DEA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7AF53-7A70-45AF-867F-5480351D8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DBB04-1815-4C43-AF8C-BBED4F8CC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4CB0-5BC0-4A8B-8582-247BE3618E06}" type="datetimeFigureOut">
              <a:rPr lang="en-PH" smtClean="0"/>
              <a:t>09/03/2022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F545A-2656-49E1-9EC9-37ED49E5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A2B1B-6626-43F7-8F87-FCDEE0F7F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BD18-0DEC-4BF3-AC40-C86FFDCC4316}" type="slidenum">
              <a:rPr lang="en-PH" smtClean="0"/>
              <a:t>‹#›</a:t>
            </a:fld>
            <a:endParaRPr lang="en-P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6E77DE-2A28-4B92-B39C-A0605F77E17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96954" y="171796"/>
            <a:ext cx="1276470" cy="56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86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DD55-0038-485B-A186-77E0FFEEF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01C9F-CA7D-4516-8D2A-3F4C26526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F330E-B76B-4897-914D-7F53B53B1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D9805-9EAA-48CF-9967-0A82DBBA6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4CB0-5BC0-4A8B-8582-247BE3618E06}" type="datetimeFigureOut">
              <a:rPr lang="en-PH" smtClean="0"/>
              <a:t>09/03/2022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023CB-7466-416D-9930-1B2736E82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63776-04F6-4A6C-8913-21234EB4E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BD18-0DEC-4BF3-AC40-C86FFDCC43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519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6430E-19C6-46F1-AA3C-84D20AFC4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79143-46DD-4AE4-BC2C-FCF45A961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E508B-0AA8-4A25-A606-C4A670DFE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2940F5-0A95-43A8-A3F2-6418308A6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E40D83-6C42-4AC0-B392-D544DCA21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65B9C0-1B5C-4E9F-9AB3-97049E417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4CB0-5BC0-4A8B-8582-247BE3618E06}" type="datetimeFigureOut">
              <a:rPr lang="en-PH" smtClean="0"/>
              <a:t>09/03/2022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D3F771-DD70-4460-8D75-3AAB7E774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2D5963-66C9-434F-A6DF-702EC8DE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BD18-0DEC-4BF3-AC40-C86FFDCC43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9283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4393-A240-4355-AF90-5EF413910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55AA6D-B685-48E2-9949-8E82F4129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4CB0-5BC0-4A8B-8582-247BE3618E06}" type="datetimeFigureOut">
              <a:rPr lang="en-PH" smtClean="0"/>
              <a:t>09/03/2022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5EA441-8284-46BA-A6F7-C0B6ADB74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D0982-EB34-4F57-A44A-5D5DB4127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BD18-0DEC-4BF3-AC40-C86FFDCC43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9392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583B36-73D1-4652-ADB7-0C2088C2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4CB0-5BC0-4A8B-8582-247BE3618E06}" type="datetimeFigureOut">
              <a:rPr lang="en-PH" smtClean="0"/>
              <a:t>09/03/2022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224132-7C93-45A4-91FE-0A49259A9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96E23-15F1-4D31-A736-97847CBD2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BD18-0DEC-4BF3-AC40-C86FFDCC43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6479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FC66-FFE8-4CC5-B1E9-AF7B6CB72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0B824-EBEA-4A0A-A4E2-6E0021FC0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E4AEF-367F-4523-8E79-AE1189356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C86B7-BED9-4537-BCF1-9FFC7A1F2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4CB0-5BC0-4A8B-8582-247BE3618E06}" type="datetimeFigureOut">
              <a:rPr lang="en-PH" smtClean="0"/>
              <a:t>09/03/2022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54F39-9B30-4815-A8D8-F5336EC0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7A8DF-E725-49F5-8BBB-1A9E5F0D7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BD18-0DEC-4BF3-AC40-C86FFDCC43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9530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063D0-40AF-46D0-BC29-DF438F2D2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0FCA5F-071C-417F-8A7D-57BB25820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035DA-1AD8-47C9-97D4-3C8FA2BF5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17D6C-0C75-48C8-9926-B4A272E57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4CB0-5BC0-4A8B-8582-247BE3618E06}" type="datetimeFigureOut">
              <a:rPr lang="en-PH" smtClean="0"/>
              <a:t>09/03/2022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3187B-F5C8-470A-B46F-633E88ADD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5DD84-FFDF-4FFE-B613-CDA022B88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CBD18-0DEC-4BF3-AC40-C86FFDCC43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2123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D5F770-F06F-426E-954D-A831F5878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FB128-2705-4324-974F-459C8974C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F1AF4-134F-406D-A2F1-A4A9E93B9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94CB0-5BC0-4A8B-8582-247BE3618E06}" type="datetimeFigureOut">
              <a:rPr lang="en-PH" smtClean="0"/>
              <a:t>09/03/2022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3257C-601C-4B75-85C8-F279D0CBCC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3EDBD-E81B-425E-A784-33EB3A884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CBD18-0DEC-4BF3-AC40-C86FFDCC43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7151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  <p:sldLayoutId id="2147483676" r:id="rId13"/>
    <p:sldLayoutId id="2147483660" r:id="rId14"/>
    <p:sldLayoutId id="2147483678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hyperlink" Target="https://www.epms.epson.com.sg/epson/login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jpg"/><Relationship Id="rId5" Type="http://schemas.openxmlformats.org/officeDocument/2006/relationships/image" Target="../media/image23.png"/><Relationship Id="rId4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package" Target="../embeddings/Microsoft_Excel_Worksheet2.xlsx"/><Relationship Id="rId7" Type="http://schemas.openxmlformats.org/officeDocument/2006/relationships/slide" Target="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6.emf"/><Relationship Id="rId5" Type="http://schemas.openxmlformats.org/officeDocument/2006/relationships/package" Target="../embeddings/Microsoft_Excel_Worksheet3.xlsx"/><Relationship Id="rId4" Type="http://schemas.openxmlformats.org/officeDocument/2006/relationships/image" Target="../media/image2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hyperlink" Target="https://www.epms.epson.com.sg/epson/login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jp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30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www.epms.epson.com.sg/epson/login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11.jpg"/><Relationship Id="rId7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hyperlink" Target="https://www.epms.epson.com.sg/epson/login" TargetMode="External"/><Relationship Id="rId4" Type="http://schemas.openxmlformats.org/officeDocument/2006/relationships/image" Target="../media/image12.jp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epms.epson.com.sg/epson/login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hyperlink" Target="https://www.epms.epson.com.sg/epson/login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1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75581C5C-AC4B-42DE-AA12-533A22FDD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" y="547099"/>
            <a:ext cx="8153400" cy="637970"/>
          </a:xfrm>
        </p:spPr>
        <p:txBody>
          <a:bodyPr>
            <a:normAutofit/>
          </a:bodyPr>
          <a:lstStyle/>
          <a:p>
            <a:pPr defTabSz="171416">
              <a:defRPr/>
            </a:pPr>
            <a:r>
              <a:rPr lang="en-SG" sz="2400" b="1" dirty="0">
                <a:solidFill>
                  <a:srgbClr val="0D2087"/>
                </a:solidFill>
                <a:latin typeface="DINCond-Bold"/>
                <a:cs typeface="Helvetica" panose="020B0604020202020204" pitchFamily="34" charset="0"/>
              </a:rPr>
              <a:t> </a:t>
            </a:r>
            <a:r>
              <a:rPr lang="en-SG" sz="2400" b="1" dirty="0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1. Batas Input </a:t>
            </a:r>
            <a:r>
              <a:rPr lang="en-SG" sz="2400" b="1" dirty="0" err="1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Penjualan</a:t>
            </a:r>
            <a:endParaRPr lang="en-SG" sz="2400" b="1" dirty="0">
              <a:solidFill>
                <a:srgbClr val="0D2087"/>
              </a:solidFill>
              <a:latin typeface="DIN OT Cond" panose="020B05060202010101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FBB098-094A-4137-8E9B-9595CDBC9086}"/>
              </a:ext>
            </a:extLst>
          </p:cNvPr>
          <p:cNvSpPr/>
          <p:nvPr/>
        </p:nvSpPr>
        <p:spPr>
          <a:xfrm>
            <a:off x="4751275" y="1108869"/>
            <a:ext cx="73469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Arial" charset="0"/>
              <a:buChar char="•"/>
            </a:pP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Batas Input </a:t>
            </a: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Penjualan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highlight>
                  <a:srgbClr val="FFFF00"/>
                </a:highlight>
                <a:latin typeface="DIN OT" panose="020B0504020201010104" pitchFamily="34" charset="0"/>
                <a:cs typeface="Arial" panose="020B0604020202020204" pitchFamily="34" charset="0"/>
              </a:rPr>
              <a:t>Jangka</a:t>
            </a:r>
            <a:r>
              <a:rPr lang="en-US" b="1" dirty="0">
                <a:highlight>
                  <a:srgbClr val="FFFF00"/>
                </a:highlight>
                <a:latin typeface="DIN OT" panose="020B0504020201010104" pitchFamily="34" charset="0"/>
                <a:cs typeface="Arial" panose="020B0604020202020204" pitchFamily="34" charset="0"/>
              </a:rPr>
              <a:t> Waktu 10 Hari Setelah program </a:t>
            </a:r>
            <a:r>
              <a:rPr lang="en-US" b="1" dirty="0" err="1">
                <a:highlight>
                  <a:srgbClr val="FFFF00"/>
                </a:highlight>
                <a:latin typeface="DIN OT" panose="020B0504020201010104" pitchFamily="34" charset="0"/>
                <a:cs typeface="Arial" panose="020B0604020202020204" pitchFamily="34" charset="0"/>
              </a:rPr>
              <a:t>Periode</a:t>
            </a:r>
            <a:r>
              <a:rPr lang="en-US" b="1" dirty="0">
                <a:highlight>
                  <a:srgbClr val="FFFF00"/>
                </a:highlight>
                <a:latin typeface="DIN OT" panose="020B05040202010101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highlight>
                  <a:srgbClr val="FFFF00"/>
                </a:highlight>
                <a:latin typeface="DIN OT" panose="020B0504020201010104" pitchFamily="34" charset="0"/>
                <a:cs typeface="Arial" panose="020B0604020202020204" pitchFamily="34" charset="0"/>
              </a:rPr>
              <a:t>berakhir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, Jika </a:t>
            </a: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Penginput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diatas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Batas Waktu yang </a:t>
            </a: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sudah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ditentukan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System </a:t>
            </a: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akan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menolak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</a:t>
            </a:r>
          </a:p>
          <a:p>
            <a:pPr marL="257175" indent="-257175">
              <a:buFont typeface="Arial" charset="0"/>
              <a:buChar char="•"/>
            </a:pP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Untuk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MD </a:t>
            </a: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Meliputi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Penjualan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ke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EPR, SI/Unmanaged &amp; End User </a:t>
            </a: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atau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program yang </a:t>
            </a: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sedang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berjalan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</a:t>
            </a:r>
          </a:p>
          <a:p>
            <a:pPr marL="257175" indent="-257175">
              <a:buFont typeface="Arial" charset="0"/>
              <a:buChar char="•"/>
            </a:pP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Untuk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EPR </a:t>
            </a: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meliputi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Penjualan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ke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End User </a:t>
            </a: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atau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Program yang </a:t>
            </a: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sedang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berjalan</a:t>
            </a:r>
            <a:endParaRPr lang="en-US" dirty="0">
              <a:latin typeface="DIN OT" panose="020B0504020201010104" pitchFamily="34" charset="0"/>
              <a:cs typeface="Arial" panose="020B0604020202020204" pitchFamily="34" charset="0"/>
            </a:endParaRPr>
          </a:p>
          <a:p>
            <a:pPr marL="257175" indent="-257175">
              <a:buFont typeface="Arial" charset="0"/>
              <a:buChar char="•"/>
            </a:pPr>
            <a:endParaRPr lang="en-US" dirty="0">
              <a:latin typeface="DIN OT" panose="020B05040202010101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5B2211-DFA4-4E79-B5E0-6A4CF52EE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07" y="1157269"/>
            <a:ext cx="4472968" cy="4567078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5647066C-CC64-43EB-BFF9-31D129B0856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153400" cy="637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449" b="1" i="0" kern="1200">
                <a:solidFill>
                  <a:srgbClr val="034EA2"/>
                </a:solidFill>
                <a:latin typeface="DIN OT Cond" panose="020B0506020201010104" pitchFamily="34" charset="77"/>
                <a:ea typeface="+mj-ea"/>
                <a:cs typeface="+mj-cs"/>
              </a:defRPr>
            </a:lvl1pPr>
          </a:lstStyle>
          <a:p>
            <a:pPr defTabSz="171416">
              <a:defRPr/>
            </a:pPr>
            <a:r>
              <a:rPr lang="en-SG" sz="2700" dirty="0">
                <a:solidFill>
                  <a:srgbClr val="0D2087"/>
                </a:solidFill>
                <a:latin typeface="DINCond-Bold"/>
                <a:cs typeface="Helvetica" panose="020B0604020202020204" pitchFamily="34" charset="0"/>
              </a:rPr>
              <a:t> </a:t>
            </a:r>
            <a:r>
              <a:rPr lang="en-SG" sz="2800" dirty="0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E-PARTNER UPDATE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FD641E-25B0-4517-AB80-A6609F470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985" y="829572"/>
            <a:ext cx="1239215" cy="1104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15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75581C5C-AC4B-42DE-AA12-533A22FDD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153400" cy="637970"/>
          </a:xfrm>
        </p:spPr>
        <p:txBody>
          <a:bodyPr>
            <a:normAutofit/>
          </a:bodyPr>
          <a:lstStyle/>
          <a:p>
            <a:pPr defTabSz="171416">
              <a:defRPr/>
            </a:pPr>
            <a:r>
              <a:rPr lang="en-SG" sz="2700" b="1" dirty="0">
                <a:solidFill>
                  <a:srgbClr val="0D2087"/>
                </a:solidFill>
                <a:latin typeface="DINCond-Bold"/>
                <a:cs typeface="Helvetica" panose="020B0604020202020204" pitchFamily="34" charset="0"/>
              </a:rPr>
              <a:t> </a:t>
            </a:r>
            <a:r>
              <a:rPr lang="en-SG" sz="2800" dirty="0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SALES INPUT MD </a:t>
            </a:r>
            <a:endParaRPr lang="en-SG" sz="2800" b="1" dirty="0">
              <a:solidFill>
                <a:srgbClr val="0D2087"/>
              </a:solidFill>
              <a:latin typeface="DIN OT Cond" panose="020B05060202010101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4CB006-36AC-41D4-AC53-A13FB928DBD7}"/>
              </a:ext>
            </a:extLst>
          </p:cNvPr>
          <p:cNvSpPr/>
          <p:nvPr/>
        </p:nvSpPr>
        <p:spPr>
          <a:xfrm>
            <a:off x="349770" y="985635"/>
            <a:ext cx="76893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DIN OT"/>
              </a:rPr>
              <a:t>Login di Website e-Partner : </a:t>
            </a:r>
            <a:r>
              <a:rPr lang="en-US" dirty="0">
                <a:solidFill>
                  <a:srgbClr val="000000"/>
                </a:solidFill>
                <a:latin typeface="DIN OT"/>
                <a:hlinkClick r:id="rId2"/>
              </a:rPr>
              <a:t>https://www.epms.epson.com.sg/epson/login </a:t>
            </a:r>
            <a:endParaRPr lang="en-US" dirty="0">
              <a:solidFill>
                <a:srgbClr val="000000"/>
              </a:solidFill>
              <a:latin typeface="DIN O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DIN OT"/>
              </a:rPr>
              <a:t>Download </a:t>
            </a:r>
            <a:r>
              <a:rPr lang="en-US" dirty="0">
                <a:solidFill>
                  <a:srgbClr val="000000"/>
                </a:solidFill>
                <a:latin typeface="DIN OT"/>
                <a:hlinkClick r:id="rId3" action="ppaction://hlinksldjump"/>
              </a:rPr>
              <a:t>Available SN </a:t>
            </a:r>
            <a:r>
              <a:rPr lang="en-US" dirty="0">
                <a:solidFill>
                  <a:srgbClr val="000000"/>
                </a:solidFill>
                <a:latin typeface="DIN OT"/>
              </a:rPr>
              <a:t>dan </a:t>
            </a:r>
            <a:r>
              <a:rPr lang="en-US" dirty="0" err="1">
                <a:solidFill>
                  <a:srgbClr val="000000"/>
                </a:solidFill>
                <a:latin typeface="DIN OT"/>
              </a:rPr>
              <a:t>beri</a:t>
            </a:r>
            <a:r>
              <a:rPr lang="en-US" dirty="0">
                <a:solidFill>
                  <a:srgbClr val="000000"/>
                </a:solidFill>
                <a:latin typeface="DIN O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DIN OT"/>
              </a:rPr>
              <a:t>tanda</a:t>
            </a:r>
            <a:r>
              <a:rPr lang="en-US" dirty="0">
                <a:solidFill>
                  <a:srgbClr val="000000"/>
                </a:solidFill>
                <a:latin typeface="DIN OT"/>
              </a:rPr>
              <a:t> yang </a:t>
            </a:r>
            <a:r>
              <a:rPr lang="en-US" dirty="0" err="1">
                <a:solidFill>
                  <a:srgbClr val="000000"/>
                </a:solidFill>
                <a:latin typeface="DIN OT"/>
              </a:rPr>
              <a:t>sudah</a:t>
            </a:r>
            <a:r>
              <a:rPr lang="en-US" dirty="0">
                <a:solidFill>
                  <a:srgbClr val="000000"/>
                </a:solidFill>
                <a:latin typeface="DIN OT"/>
              </a:rPr>
              <a:t> di input di template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DIN OT"/>
            </a:endParaRPr>
          </a:p>
        </p:txBody>
      </p:sp>
      <p:pic>
        <p:nvPicPr>
          <p:cNvPr id="3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BF821EDB-C774-4133-9929-36CB0D2E5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13" y="2555257"/>
            <a:ext cx="1335216" cy="2943686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40B4148C-B764-4398-9846-EDE5233C7FAF}"/>
              </a:ext>
            </a:extLst>
          </p:cNvPr>
          <p:cNvGrpSpPr/>
          <p:nvPr/>
        </p:nvGrpSpPr>
        <p:grpSpPr>
          <a:xfrm>
            <a:off x="491709" y="3534504"/>
            <a:ext cx="247607" cy="308676"/>
            <a:chOff x="4076700" y="1985940"/>
            <a:chExt cx="440267" cy="580639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2CA2000-9BEB-4257-9425-0272A375D595}"/>
                </a:ext>
              </a:extLst>
            </p:cNvPr>
            <p:cNvSpPr/>
            <p:nvPr/>
          </p:nvSpPr>
          <p:spPr>
            <a:xfrm>
              <a:off x="4076700" y="2114550"/>
              <a:ext cx="440267" cy="452029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3BFF034-B2DA-4ACB-B6D8-C92B63BA014C}"/>
                </a:ext>
              </a:extLst>
            </p:cNvPr>
            <p:cNvSpPr txBox="1"/>
            <p:nvPr/>
          </p:nvSpPr>
          <p:spPr>
            <a:xfrm>
              <a:off x="4144433" y="1985940"/>
              <a:ext cx="304800" cy="438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B29B674-C307-407A-9854-83ABAFA68C7D}"/>
              </a:ext>
            </a:extLst>
          </p:cNvPr>
          <p:cNvGrpSpPr/>
          <p:nvPr/>
        </p:nvGrpSpPr>
        <p:grpSpPr>
          <a:xfrm>
            <a:off x="1438006" y="3723027"/>
            <a:ext cx="247607" cy="369332"/>
            <a:chOff x="4076700" y="1985940"/>
            <a:chExt cx="440267" cy="694737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A51572C-1365-43B4-8E5D-F810325F2350}"/>
                </a:ext>
              </a:extLst>
            </p:cNvPr>
            <p:cNvSpPr/>
            <p:nvPr/>
          </p:nvSpPr>
          <p:spPr>
            <a:xfrm>
              <a:off x="4076700" y="2114550"/>
              <a:ext cx="440267" cy="452029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8460ECE-105E-44FA-99F3-2A0A7DC43D93}"/>
                </a:ext>
              </a:extLst>
            </p:cNvPr>
            <p:cNvSpPr txBox="1"/>
            <p:nvPr/>
          </p:nvSpPr>
          <p:spPr>
            <a:xfrm>
              <a:off x="4144433" y="1985940"/>
              <a:ext cx="304800" cy="69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pic>
        <p:nvPicPr>
          <p:cNvPr id="10" name="Picture 9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02EF6C58-9412-4CED-A9DC-B99F5E2C69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26" y="2555257"/>
            <a:ext cx="11669831" cy="294368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4947F1B2-5AB6-4C7E-9472-63FB617F6274}"/>
              </a:ext>
            </a:extLst>
          </p:cNvPr>
          <p:cNvGrpSpPr/>
          <p:nvPr/>
        </p:nvGrpSpPr>
        <p:grpSpPr>
          <a:xfrm>
            <a:off x="1523715" y="3039335"/>
            <a:ext cx="247607" cy="369332"/>
            <a:chOff x="4076700" y="1985940"/>
            <a:chExt cx="440267" cy="694737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DBC3F79-376A-43B2-8644-8AB6FE45F7A8}"/>
                </a:ext>
              </a:extLst>
            </p:cNvPr>
            <p:cNvSpPr/>
            <p:nvPr/>
          </p:nvSpPr>
          <p:spPr>
            <a:xfrm>
              <a:off x="4076700" y="2114550"/>
              <a:ext cx="440267" cy="452029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D7C0983-BB45-46C3-9D19-0A9DD65B1C66}"/>
                </a:ext>
              </a:extLst>
            </p:cNvPr>
            <p:cNvSpPr txBox="1"/>
            <p:nvPr/>
          </p:nvSpPr>
          <p:spPr>
            <a:xfrm>
              <a:off x="4144433" y="1985940"/>
              <a:ext cx="304800" cy="69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3C2C2E4-4767-434B-BC07-0C2FECFF75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9" y="2551905"/>
            <a:ext cx="12074582" cy="2947038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5AA0DF4A-3FA4-4772-A799-E8E168D5ACBD}"/>
              </a:ext>
            </a:extLst>
          </p:cNvPr>
          <p:cNvGrpSpPr/>
          <p:nvPr/>
        </p:nvGrpSpPr>
        <p:grpSpPr>
          <a:xfrm>
            <a:off x="5435217" y="3039335"/>
            <a:ext cx="247607" cy="369332"/>
            <a:chOff x="4076700" y="1985940"/>
            <a:chExt cx="440267" cy="69473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A3BAEDE-51F0-42BC-8DC2-67661C451282}"/>
                </a:ext>
              </a:extLst>
            </p:cNvPr>
            <p:cNvSpPr/>
            <p:nvPr/>
          </p:nvSpPr>
          <p:spPr>
            <a:xfrm>
              <a:off x="4076700" y="2114550"/>
              <a:ext cx="440267" cy="452029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4BB75E7-C98D-4F23-BBBD-9EC1F440E7C6}"/>
                </a:ext>
              </a:extLst>
            </p:cNvPr>
            <p:cNvSpPr txBox="1"/>
            <p:nvPr/>
          </p:nvSpPr>
          <p:spPr>
            <a:xfrm>
              <a:off x="4144433" y="1985940"/>
              <a:ext cx="304800" cy="69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sp>
        <p:nvSpPr>
          <p:cNvPr id="32" name="Title 3">
            <a:extLst>
              <a:ext uri="{FF2B5EF4-FFF2-40B4-BE49-F238E27FC236}">
                <a16:creationId xmlns:a16="http://schemas.microsoft.com/office/drawing/2014/main" id="{B0677013-329C-452D-B728-F30C387676C2}"/>
              </a:ext>
            </a:extLst>
          </p:cNvPr>
          <p:cNvSpPr txBox="1">
            <a:spLocks/>
          </p:cNvSpPr>
          <p:nvPr/>
        </p:nvSpPr>
        <p:spPr>
          <a:xfrm>
            <a:off x="227221" y="425847"/>
            <a:ext cx="8153400" cy="637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449" b="1" i="0" kern="1200">
                <a:solidFill>
                  <a:srgbClr val="034EA2"/>
                </a:solidFill>
                <a:latin typeface="DIN OT Cond" panose="020B0506020201010104" pitchFamily="34" charset="77"/>
                <a:ea typeface="+mj-ea"/>
                <a:cs typeface="+mj-cs"/>
              </a:defRPr>
            </a:lvl1pPr>
          </a:lstStyle>
          <a:p>
            <a:pPr defTabSz="171416">
              <a:defRPr/>
            </a:pPr>
            <a:r>
              <a:rPr lang="en-SG" sz="2400" dirty="0">
                <a:solidFill>
                  <a:srgbClr val="0D2087"/>
                </a:solidFill>
                <a:latin typeface="DINCond-Bold"/>
                <a:cs typeface="Helvetica" panose="020B0604020202020204" pitchFamily="34" charset="0"/>
              </a:rPr>
              <a:t> 3</a:t>
            </a:r>
            <a:r>
              <a:rPr lang="en-SG" sz="2400" dirty="0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. Input </a:t>
            </a:r>
            <a:r>
              <a:rPr lang="en-SG" sz="2400" dirty="0" err="1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Penjualan</a:t>
            </a:r>
            <a:r>
              <a:rPr lang="en-SG" sz="2400" dirty="0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 </a:t>
            </a:r>
            <a:r>
              <a:rPr lang="en-SG" sz="2400" dirty="0" err="1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ke</a:t>
            </a:r>
            <a:r>
              <a:rPr lang="en-SG" sz="2400" dirty="0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 EPR, SI/Unmanaged &amp; End User</a:t>
            </a:r>
          </a:p>
        </p:txBody>
      </p:sp>
    </p:spTree>
    <p:extLst>
      <p:ext uri="{BB962C8B-B14F-4D97-AF65-F5344CB8AC3E}">
        <p14:creationId xmlns:p14="http://schemas.microsoft.com/office/powerpoint/2010/main" val="107625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75581C5C-AC4B-42DE-AA12-533A22FDD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153400" cy="637970"/>
          </a:xfrm>
        </p:spPr>
        <p:txBody>
          <a:bodyPr>
            <a:normAutofit/>
          </a:bodyPr>
          <a:lstStyle/>
          <a:p>
            <a:pPr defTabSz="171416">
              <a:defRPr/>
            </a:pPr>
            <a:r>
              <a:rPr lang="en-SG" sz="2700" b="1" dirty="0">
                <a:solidFill>
                  <a:srgbClr val="0D2087"/>
                </a:solidFill>
                <a:latin typeface="DINCond-Bold"/>
                <a:cs typeface="Helvetica" panose="020B0604020202020204" pitchFamily="34" charset="0"/>
              </a:rPr>
              <a:t> </a:t>
            </a:r>
            <a:r>
              <a:rPr lang="en-SG" sz="2800" dirty="0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SALES INPUT MD </a:t>
            </a:r>
            <a:endParaRPr lang="en-SG" sz="2800" b="1" dirty="0">
              <a:solidFill>
                <a:srgbClr val="0D2087"/>
              </a:solidFill>
              <a:latin typeface="DIN OT Cond" panose="020B0506020201010104" pitchFamily="34" charset="0"/>
              <a:cs typeface="Helvetica" panose="020B0604020202020204" pitchFamily="34" charset="0"/>
            </a:endParaRPr>
          </a:p>
        </p:txBody>
      </p:sp>
      <p:sp>
        <p:nvSpPr>
          <p:cNvPr id="32" name="Title 3">
            <a:extLst>
              <a:ext uri="{FF2B5EF4-FFF2-40B4-BE49-F238E27FC236}">
                <a16:creationId xmlns:a16="http://schemas.microsoft.com/office/drawing/2014/main" id="{B0677013-329C-452D-B728-F30C387676C2}"/>
              </a:ext>
            </a:extLst>
          </p:cNvPr>
          <p:cNvSpPr txBox="1">
            <a:spLocks/>
          </p:cNvSpPr>
          <p:nvPr/>
        </p:nvSpPr>
        <p:spPr>
          <a:xfrm>
            <a:off x="227221" y="425847"/>
            <a:ext cx="8153400" cy="637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449" b="1" i="0" kern="1200">
                <a:solidFill>
                  <a:srgbClr val="034EA2"/>
                </a:solidFill>
                <a:latin typeface="DIN OT Cond" panose="020B0506020201010104" pitchFamily="34" charset="77"/>
                <a:ea typeface="+mj-ea"/>
                <a:cs typeface="+mj-cs"/>
              </a:defRPr>
            </a:lvl1pPr>
          </a:lstStyle>
          <a:p>
            <a:pPr defTabSz="171416">
              <a:defRPr/>
            </a:pPr>
            <a:r>
              <a:rPr lang="en-SG" sz="2400" dirty="0">
                <a:solidFill>
                  <a:srgbClr val="0D2087"/>
                </a:solidFill>
                <a:latin typeface="DINCond-Bold"/>
                <a:cs typeface="Helvetica" panose="020B0604020202020204" pitchFamily="34" charset="0"/>
              </a:rPr>
              <a:t> 4</a:t>
            </a:r>
            <a:r>
              <a:rPr lang="en-SG" sz="2400" dirty="0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. </a:t>
            </a:r>
            <a:r>
              <a:rPr lang="en-SG" sz="2400" dirty="0" err="1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Pengisian</a:t>
            </a:r>
            <a:r>
              <a:rPr lang="en-SG" sz="2400" dirty="0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 Template Excel </a:t>
            </a:r>
            <a:r>
              <a:rPr lang="en-SG" sz="2400" dirty="0" err="1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Penjualan</a:t>
            </a:r>
            <a:r>
              <a:rPr lang="en-SG" sz="2400" dirty="0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 MD </a:t>
            </a:r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9D20366E-CC14-4037-B7F5-6A6444EEF4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145120"/>
              </p:ext>
            </p:extLst>
          </p:nvPr>
        </p:nvGraphicFramePr>
        <p:xfrm>
          <a:off x="770608" y="2252123"/>
          <a:ext cx="10472737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name="Worksheet" r:id="rId3" imgW="10337948" imgH="704719" progId="Excel.Sheet.12">
                  <p:embed/>
                </p:oleObj>
              </mc:Choice>
              <mc:Fallback>
                <p:oleObj name="Worksheet" r:id="rId3" imgW="10337948" imgH="704719" progId="Excel.Sheet.12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96CF9AB5-440F-461E-96E3-9DF13D87B8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0608" y="2252123"/>
                        <a:ext cx="10472737" cy="712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2E55CD80-0C05-40F3-81B7-1FE5F261E7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852791"/>
              </p:ext>
            </p:extLst>
          </p:nvPr>
        </p:nvGraphicFramePr>
        <p:xfrm>
          <a:off x="770608" y="3833434"/>
          <a:ext cx="677545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name="Worksheet" r:id="rId5" imgW="6775438" imgH="653875" progId="Excel.Sheet.12">
                  <p:embed/>
                </p:oleObj>
              </mc:Choice>
              <mc:Fallback>
                <p:oleObj name="Worksheet" r:id="rId5" imgW="6775438" imgH="653875" progId="Excel.Sheet.12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61723B78-E82D-4432-BB25-D6FABE6048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0608" y="3833434"/>
                        <a:ext cx="6775450" cy="65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458D170C-B30E-463D-A430-B5AFC98FE676}"/>
              </a:ext>
            </a:extLst>
          </p:cNvPr>
          <p:cNvGrpSpPr/>
          <p:nvPr/>
        </p:nvGrpSpPr>
        <p:grpSpPr>
          <a:xfrm>
            <a:off x="4757691" y="1170832"/>
            <a:ext cx="1607880" cy="802888"/>
            <a:chOff x="5061368" y="4206365"/>
            <a:chExt cx="1718573" cy="802888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DD82068E-C844-463E-99B0-F29925FE370D}"/>
                </a:ext>
              </a:extLst>
            </p:cNvPr>
            <p:cNvSpPr/>
            <p:nvPr/>
          </p:nvSpPr>
          <p:spPr>
            <a:xfrm>
              <a:off x="5061368" y="4206365"/>
              <a:ext cx="1718573" cy="802888"/>
            </a:xfrm>
            <a:prstGeom prst="wedgeRoundRectCallout">
              <a:avLst>
                <a:gd name="adj1" fmla="val -20171"/>
                <a:gd name="adj2" fmla="val 85362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10B830-4C80-4730-9E76-7FBB1E6442D4}"/>
                </a:ext>
              </a:extLst>
            </p:cNvPr>
            <p:cNvSpPr txBox="1"/>
            <p:nvPr/>
          </p:nvSpPr>
          <p:spPr>
            <a:xfrm>
              <a:off x="5100401" y="4262120"/>
              <a:ext cx="1625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2"/>
                  </a:solidFill>
                </a:rPr>
                <a:t>Partner Type:</a:t>
              </a:r>
            </a:p>
            <a:p>
              <a:r>
                <a:rPr lang="en-US" sz="900" dirty="0">
                  <a:solidFill>
                    <a:schemeClr val="bg2"/>
                  </a:solidFill>
                </a:rPr>
                <a:t>1. Managed = EPR</a:t>
              </a:r>
            </a:p>
            <a:p>
              <a:r>
                <a:rPr lang="en-US" sz="900" dirty="0">
                  <a:solidFill>
                    <a:schemeClr val="bg2"/>
                  </a:solidFill>
                </a:rPr>
                <a:t>2. SI/Unmanaged = Non EPR </a:t>
              </a:r>
            </a:p>
            <a:p>
              <a:r>
                <a:rPr lang="en-US" sz="900" dirty="0">
                  <a:solidFill>
                    <a:schemeClr val="bg2"/>
                  </a:solidFill>
                </a:rPr>
                <a:t>3. End User = User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EEFE5AC-4539-4144-9ACB-5CC5BF60C847}"/>
              </a:ext>
            </a:extLst>
          </p:cNvPr>
          <p:cNvGrpSpPr/>
          <p:nvPr/>
        </p:nvGrpSpPr>
        <p:grpSpPr>
          <a:xfrm>
            <a:off x="8304411" y="2484041"/>
            <a:ext cx="836929" cy="425967"/>
            <a:chOff x="8266422" y="907956"/>
            <a:chExt cx="1483960" cy="565150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3D36823E-7272-45CF-A77C-BE4413BF4BE0}"/>
                </a:ext>
              </a:extLst>
            </p:cNvPr>
            <p:cNvSpPr/>
            <p:nvPr/>
          </p:nvSpPr>
          <p:spPr>
            <a:xfrm>
              <a:off x="8266422" y="907956"/>
              <a:ext cx="1479650" cy="5651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FF807EF-74AD-46D0-835F-4099AB5F977A}"/>
                </a:ext>
              </a:extLst>
            </p:cNvPr>
            <p:cNvSpPr txBox="1"/>
            <p:nvPr/>
          </p:nvSpPr>
          <p:spPr>
            <a:xfrm>
              <a:off x="8270731" y="1042749"/>
              <a:ext cx="1479651" cy="265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2"/>
                  </a:solidFill>
                </a:rPr>
                <a:t>Nama EPR 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7975240-DDFC-4E13-AF71-D9D2E332E89B}"/>
              </a:ext>
            </a:extLst>
          </p:cNvPr>
          <p:cNvGrpSpPr/>
          <p:nvPr/>
        </p:nvGrpSpPr>
        <p:grpSpPr>
          <a:xfrm>
            <a:off x="1611085" y="2457441"/>
            <a:ext cx="1073697" cy="425967"/>
            <a:chOff x="8266422" y="907956"/>
            <a:chExt cx="1483960" cy="565150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1A87AD4-C406-40CA-A6A2-6C575C79B55E}"/>
                </a:ext>
              </a:extLst>
            </p:cNvPr>
            <p:cNvSpPr/>
            <p:nvPr/>
          </p:nvSpPr>
          <p:spPr>
            <a:xfrm>
              <a:off x="8266422" y="907956"/>
              <a:ext cx="1479650" cy="5651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F81BDEA-2C2F-4B78-8FCD-9110B816EEDE}"/>
                </a:ext>
              </a:extLst>
            </p:cNvPr>
            <p:cNvSpPr txBox="1"/>
            <p:nvPr/>
          </p:nvSpPr>
          <p:spPr>
            <a:xfrm>
              <a:off x="8270731" y="1053879"/>
              <a:ext cx="1479651" cy="27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2"/>
                  </a:solidFill>
                </a:rPr>
                <a:t>Harus di Isi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969677F-670A-448A-BAB1-A1289C071BC3}"/>
              </a:ext>
            </a:extLst>
          </p:cNvPr>
          <p:cNvGrpSpPr/>
          <p:nvPr/>
        </p:nvGrpSpPr>
        <p:grpSpPr>
          <a:xfrm>
            <a:off x="3722147" y="2473004"/>
            <a:ext cx="1073697" cy="425967"/>
            <a:chOff x="8266422" y="907956"/>
            <a:chExt cx="1483960" cy="565150"/>
          </a:xfrm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767955F2-10A8-4B37-B5E0-4D086A93F92B}"/>
                </a:ext>
              </a:extLst>
            </p:cNvPr>
            <p:cNvSpPr/>
            <p:nvPr/>
          </p:nvSpPr>
          <p:spPr>
            <a:xfrm>
              <a:off x="8266422" y="907956"/>
              <a:ext cx="1479650" cy="5651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7B28AD5-D3F6-4B1F-9C18-27B997B16909}"/>
                </a:ext>
              </a:extLst>
            </p:cNvPr>
            <p:cNvSpPr txBox="1"/>
            <p:nvPr/>
          </p:nvSpPr>
          <p:spPr>
            <a:xfrm>
              <a:off x="8270731" y="1053879"/>
              <a:ext cx="1479651" cy="27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2"/>
                  </a:solidFill>
                </a:rPr>
                <a:t>Harus di Isi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15C7842-8930-4094-80C4-16535D9F77B9}"/>
              </a:ext>
            </a:extLst>
          </p:cNvPr>
          <p:cNvGrpSpPr/>
          <p:nvPr/>
        </p:nvGrpSpPr>
        <p:grpSpPr>
          <a:xfrm>
            <a:off x="5561631" y="1188890"/>
            <a:ext cx="2504087" cy="802888"/>
            <a:chOff x="4876516" y="5266703"/>
            <a:chExt cx="2504087" cy="802888"/>
          </a:xfrm>
        </p:grpSpPr>
        <p:sp>
          <p:nvSpPr>
            <p:cNvPr id="84" name="Speech Bubble: Rectangle with Corners Rounded 83">
              <a:extLst>
                <a:ext uri="{FF2B5EF4-FFF2-40B4-BE49-F238E27FC236}">
                  <a16:creationId xmlns:a16="http://schemas.microsoft.com/office/drawing/2014/main" id="{3F1B555C-BA30-44D1-B06B-E538E982228D}"/>
                </a:ext>
              </a:extLst>
            </p:cNvPr>
            <p:cNvSpPr/>
            <p:nvPr/>
          </p:nvSpPr>
          <p:spPr>
            <a:xfrm>
              <a:off x="4909479" y="5266703"/>
              <a:ext cx="2318746" cy="802888"/>
            </a:xfrm>
            <a:prstGeom prst="wedgeRoundRectCallout">
              <a:avLst>
                <a:gd name="adj1" fmla="val -21980"/>
                <a:gd name="adj2" fmla="val 8013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18019BF-1F08-4075-B735-2B0C7D988EB1}"/>
                </a:ext>
              </a:extLst>
            </p:cNvPr>
            <p:cNvSpPr txBox="1"/>
            <p:nvPr/>
          </p:nvSpPr>
          <p:spPr>
            <a:xfrm>
              <a:off x="4876516" y="5284761"/>
              <a:ext cx="25040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solidFill>
                    <a:schemeClr val="bg2"/>
                  </a:solidFill>
                </a:rPr>
                <a:t>Untuk</a:t>
              </a:r>
              <a:r>
                <a:rPr lang="en-US" sz="900" dirty="0">
                  <a:solidFill>
                    <a:schemeClr val="bg2"/>
                  </a:solidFill>
                </a:rPr>
                <a:t> </a:t>
              </a:r>
              <a:r>
                <a:rPr lang="en-US" sz="900" dirty="0" err="1">
                  <a:solidFill>
                    <a:schemeClr val="bg2"/>
                  </a:solidFill>
                </a:rPr>
                <a:t>Penjualan</a:t>
              </a:r>
              <a:r>
                <a:rPr lang="en-US" sz="900" dirty="0">
                  <a:solidFill>
                    <a:schemeClr val="bg2"/>
                  </a:solidFill>
                </a:rPr>
                <a:t> </a:t>
              </a:r>
              <a:r>
                <a:rPr lang="en-US" sz="900" dirty="0" err="1">
                  <a:solidFill>
                    <a:schemeClr val="bg2"/>
                  </a:solidFill>
                </a:rPr>
                <a:t>ke</a:t>
              </a:r>
              <a:r>
                <a:rPr lang="en-US" sz="900" dirty="0">
                  <a:solidFill>
                    <a:schemeClr val="bg2"/>
                  </a:solidFill>
                </a:rPr>
                <a:t> EPR:</a:t>
              </a:r>
            </a:p>
            <a:p>
              <a:r>
                <a:rPr lang="en-US" sz="900" dirty="0" err="1">
                  <a:solidFill>
                    <a:schemeClr val="bg2"/>
                  </a:solidFill>
                </a:rPr>
                <a:t>Penulisan</a:t>
              </a:r>
              <a:r>
                <a:rPr lang="en-US" sz="900" dirty="0">
                  <a:solidFill>
                    <a:schemeClr val="bg2"/>
                  </a:solidFill>
                </a:rPr>
                <a:t> EPR CODE </a:t>
              </a:r>
              <a:r>
                <a:rPr lang="en-US" sz="900" dirty="0" err="1">
                  <a:solidFill>
                    <a:schemeClr val="bg2"/>
                  </a:solidFill>
                </a:rPr>
                <a:t>harus</a:t>
              </a:r>
              <a:r>
                <a:rPr lang="en-US" sz="900" dirty="0">
                  <a:solidFill>
                    <a:schemeClr val="bg2"/>
                  </a:solidFill>
                </a:rPr>
                <a:t> </a:t>
              </a:r>
              <a:r>
                <a:rPr lang="en-US" sz="900" dirty="0" err="1">
                  <a:solidFill>
                    <a:schemeClr val="bg2"/>
                  </a:solidFill>
                </a:rPr>
                <a:t>Benar</a:t>
              </a:r>
              <a:r>
                <a:rPr lang="en-US" sz="900" dirty="0">
                  <a:solidFill>
                    <a:schemeClr val="bg2"/>
                  </a:solidFill>
                </a:rPr>
                <a:t>.</a:t>
              </a:r>
            </a:p>
            <a:p>
              <a:r>
                <a:rPr lang="en-US" sz="900" dirty="0" err="1">
                  <a:solidFill>
                    <a:schemeClr val="bg2"/>
                  </a:solidFill>
                </a:rPr>
                <a:t>Untuk</a:t>
              </a:r>
              <a:r>
                <a:rPr lang="en-US" sz="900" dirty="0">
                  <a:solidFill>
                    <a:schemeClr val="bg2"/>
                  </a:solidFill>
                </a:rPr>
                <a:t> </a:t>
              </a:r>
              <a:r>
                <a:rPr lang="en-US" sz="900" dirty="0" err="1">
                  <a:solidFill>
                    <a:schemeClr val="bg2"/>
                  </a:solidFill>
                </a:rPr>
                <a:t>Penjualan</a:t>
              </a:r>
              <a:r>
                <a:rPr lang="en-US" sz="900" dirty="0">
                  <a:solidFill>
                    <a:schemeClr val="bg2"/>
                  </a:solidFill>
                </a:rPr>
                <a:t> </a:t>
              </a:r>
              <a:r>
                <a:rPr lang="en-US" sz="900" dirty="0" err="1">
                  <a:solidFill>
                    <a:schemeClr val="bg2"/>
                  </a:solidFill>
                </a:rPr>
                <a:t>ke</a:t>
              </a:r>
              <a:r>
                <a:rPr lang="en-US" sz="900" dirty="0">
                  <a:solidFill>
                    <a:schemeClr val="bg2"/>
                  </a:solidFill>
                </a:rPr>
                <a:t> SI/Unmanaged &amp; End User </a:t>
              </a:r>
              <a:r>
                <a:rPr lang="en-US" sz="900" dirty="0" err="1">
                  <a:solidFill>
                    <a:schemeClr val="bg2"/>
                  </a:solidFill>
                </a:rPr>
                <a:t>tidak</a:t>
              </a:r>
              <a:r>
                <a:rPr lang="en-US" sz="900" dirty="0">
                  <a:solidFill>
                    <a:schemeClr val="bg2"/>
                  </a:solidFill>
                </a:rPr>
                <a:t> </a:t>
              </a:r>
              <a:r>
                <a:rPr lang="en-US" sz="900" dirty="0" err="1">
                  <a:solidFill>
                    <a:schemeClr val="bg2"/>
                  </a:solidFill>
                </a:rPr>
                <a:t>perlu</a:t>
              </a:r>
              <a:r>
                <a:rPr lang="en-US" sz="900" dirty="0">
                  <a:solidFill>
                    <a:schemeClr val="bg2"/>
                  </a:solidFill>
                </a:rPr>
                <a:t> </a:t>
              </a:r>
              <a:r>
                <a:rPr lang="en-US" sz="900" dirty="0" err="1">
                  <a:solidFill>
                    <a:schemeClr val="bg2"/>
                  </a:solidFill>
                </a:rPr>
                <a:t>diisi</a:t>
              </a:r>
              <a:endParaRPr lang="en-US" sz="9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F13E14C-72FA-41E0-B6D7-3CEF0F9236FA}"/>
              </a:ext>
            </a:extLst>
          </p:cNvPr>
          <p:cNvGrpSpPr/>
          <p:nvPr/>
        </p:nvGrpSpPr>
        <p:grpSpPr>
          <a:xfrm>
            <a:off x="6649704" y="1509992"/>
            <a:ext cx="1654707" cy="491181"/>
            <a:chOff x="6321804" y="3513068"/>
            <a:chExt cx="1654707" cy="491181"/>
          </a:xfrm>
        </p:grpSpPr>
        <p:sp>
          <p:nvSpPr>
            <p:cNvPr id="87" name="Speech Bubble: Rectangle with Corners Rounded 86">
              <a:extLst>
                <a:ext uri="{FF2B5EF4-FFF2-40B4-BE49-F238E27FC236}">
                  <a16:creationId xmlns:a16="http://schemas.microsoft.com/office/drawing/2014/main" id="{6C34C6E5-96BA-4EBB-BE61-B828927790ED}"/>
                </a:ext>
              </a:extLst>
            </p:cNvPr>
            <p:cNvSpPr/>
            <p:nvPr/>
          </p:nvSpPr>
          <p:spPr>
            <a:xfrm>
              <a:off x="6321804" y="3513068"/>
              <a:ext cx="1654707" cy="491181"/>
            </a:xfrm>
            <a:prstGeom prst="wedgeRoundRectCallout">
              <a:avLst>
                <a:gd name="adj1" fmla="val -21980"/>
                <a:gd name="adj2" fmla="val 9084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23A730C-F00C-4523-B3DD-90C1B3FFDA66}"/>
                </a:ext>
              </a:extLst>
            </p:cNvPr>
            <p:cNvSpPr txBox="1"/>
            <p:nvPr/>
          </p:nvSpPr>
          <p:spPr>
            <a:xfrm>
              <a:off x="6393134" y="3588954"/>
              <a:ext cx="1583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2"/>
                  </a:solidFill>
                </a:rPr>
                <a:t>Nama Dealer (Non EPR) </a:t>
              </a:r>
              <a:r>
                <a:rPr lang="en-US" sz="900" dirty="0" err="1">
                  <a:solidFill>
                    <a:schemeClr val="bg2"/>
                  </a:solidFill>
                </a:rPr>
                <a:t>atau</a:t>
              </a:r>
              <a:r>
                <a:rPr lang="en-US" sz="900" dirty="0">
                  <a:solidFill>
                    <a:schemeClr val="bg2"/>
                  </a:solidFill>
                </a:rPr>
                <a:t> Nama User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CC670DC-4755-48F9-8F1E-CCAD632F2029}"/>
              </a:ext>
            </a:extLst>
          </p:cNvPr>
          <p:cNvGrpSpPr/>
          <p:nvPr/>
        </p:nvGrpSpPr>
        <p:grpSpPr>
          <a:xfrm>
            <a:off x="10190088" y="1530113"/>
            <a:ext cx="1699637" cy="718305"/>
            <a:chOff x="10148143" y="1186165"/>
            <a:chExt cx="1699637" cy="71830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DCC6B62-E337-418B-A5D6-53F3B10A8302}"/>
                </a:ext>
              </a:extLst>
            </p:cNvPr>
            <p:cNvSpPr txBox="1"/>
            <p:nvPr/>
          </p:nvSpPr>
          <p:spPr>
            <a:xfrm>
              <a:off x="10981190" y="1673638"/>
              <a:ext cx="8665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hlinkClick r:id="rId7" action="ppaction://hlinksldjump"/>
                </a:rPr>
                <a:t>Available SN</a:t>
              </a:r>
              <a:endParaRPr lang="en-US" sz="900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79B85CE-A221-4ADE-8474-38BD60AED38C}"/>
                </a:ext>
              </a:extLst>
            </p:cNvPr>
            <p:cNvGrpSpPr/>
            <p:nvPr/>
          </p:nvGrpSpPr>
          <p:grpSpPr>
            <a:xfrm>
              <a:off x="10148143" y="1186165"/>
              <a:ext cx="1654707" cy="491181"/>
              <a:chOff x="6305985" y="3946527"/>
              <a:chExt cx="1654707" cy="491181"/>
            </a:xfrm>
          </p:grpSpPr>
          <p:sp>
            <p:nvSpPr>
              <p:cNvPr id="89" name="Speech Bubble: Rectangle with Corners Rounded 88">
                <a:extLst>
                  <a:ext uri="{FF2B5EF4-FFF2-40B4-BE49-F238E27FC236}">
                    <a16:creationId xmlns:a16="http://schemas.microsoft.com/office/drawing/2014/main" id="{1B20EAEE-93C2-4B79-B102-0B20DBED5F3E}"/>
                  </a:ext>
                </a:extLst>
              </p:cNvPr>
              <p:cNvSpPr/>
              <p:nvPr/>
            </p:nvSpPr>
            <p:spPr>
              <a:xfrm>
                <a:off x="6305985" y="3946527"/>
                <a:ext cx="1654707" cy="491181"/>
              </a:xfrm>
              <a:prstGeom prst="wedgeRoundRectCallout">
                <a:avLst>
                  <a:gd name="adj1" fmla="val -21980"/>
                  <a:gd name="adj2" fmla="val 90847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205376F-5034-4CDA-982C-DA82C1B5D679}"/>
                  </a:ext>
                </a:extLst>
              </p:cNvPr>
              <p:cNvSpPr txBox="1"/>
              <p:nvPr/>
            </p:nvSpPr>
            <p:spPr>
              <a:xfrm>
                <a:off x="6334098" y="3998234"/>
                <a:ext cx="16265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2"/>
                    </a:solidFill>
                  </a:rPr>
                  <a:t>Material Code Bisa di </a:t>
                </a:r>
                <a:r>
                  <a:rPr lang="en-US" sz="900" dirty="0" err="1">
                    <a:solidFill>
                      <a:schemeClr val="bg2"/>
                    </a:solidFill>
                  </a:rPr>
                  <a:t>Lihat</a:t>
                </a:r>
                <a:r>
                  <a:rPr lang="en-US" sz="900" dirty="0">
                    <a:solidFill>
                      <a:schemeClr val="bg2"/>
                    </a:solidFill>
                  </a:rPr>
                  <a:t> di Available SN yang di Download </a:t>
                </a: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9258D0F-006C-4C92-9B68-B5F40BF58D62}"/>
              </a:ext>
            </a:extLst>
          </p:cNvPr>
          <p:cNvGrpSpPr/>
          <p:nvPr/>
        </p:nvGrpSpPr>
        <p:grpSpPr>
          <a:xfrm>
            <a:off x="4483238" y="3120965"/>
            <a:ext cx="1654707" cy="491181"/>
            <a:chOff x="8694349" y="4275379"/>
            <a:chExt cx="1654707" cy="491181"/>
          </a:xfrm>
        </p:grpSpPr>
        <p:sp>
          <p:nvSpPr>
            <p:cNvPr id="91" name="Speech Bubble: Rectangle with Corners Rounded 90">
              <a:extLst>
                <a:ext uri="{FF2B5EF4-FFF2-40B4-BE49-F238E27FC236}">
                  <a16:creationId xmlns:a16="http://schemas.microsoft.com/office/drawing/2014/main" id="{C2B53002-176B-4FD6-BA5B-DD0E6D551DEE}"/>
                </a:ext>
              </a:extLst>
            </p:cNvPr>
            <p:cNvSpPr/>
            <p:nvPr/>
          </p:nvSpPr>
          <p:spPr>
            <a:xfrm>
              <a:off x="8694349" y="4275379"/>
              <a:ext cx="1654707" cy="491181"/>
            </a:xfrm>
            <a:prstGeom prst="wedgeRoundRectCallout">
              <a:avLst>
                <a:gd name="adj1" fmla="val -21980"/>
                <a:gd name="adj2" fmla="val 9084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6E2EF4-DCCB-4E2A-9703-3C19467669EB}"/>
                </a:ext>
              </a:extLst>
            </p:cNvPr>
            <p:cNvSpPr txBox="1"/>
            <p:nvPr/>
          </p:nvSpPr>
          <p:spPr>
            <a:xfrm>
              <a:off x="8722462" y="4327086"/>
              <a:ext cx="1626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solidFill>
                    <a:schemeClr val="bg2"/>
                  </a:solidFill>
                </a:rPr>
                <a:t>Diisi</a:t>
              </a:r>
              <a:r>
                <a:rPr lang="en-US" sz="900" dirty="0">
                  <a:solidFill>
                    <a:schemeClr val="bg2"/>
                  </a:solidFill>
                </a:rPr>
                <a:t> </a:t>
              </a:r>
              <a:r>
                <a:rPr lang="en-US" sz="900" dirty="0" err="1">
                  <a:solidFill>
                    <a:schemeClr val="bg2"/>
                  </a:solidFill>
                </a:rPr>
                <a:t>sesuai</a:t>
              </a:r>
              <a:r>
                <a:rPr lang="en-US" sz="900" dirty="0">
                  <a:solidFill>
                    <a:schemeClr val="bg2"/>
                  </a:solidFill>
                </a:rPr>
                <a:t> </a:t>
              </a:r>
              <a:r>
                <a:rPr lang="en-US" sz="900" dirty="0" err="1">
                  <a:solidFill>
                    <a:schemeClr val="bg2"/>
                  </a:solidFill>
                </a:rPr>
                <a:t>dengan</a:t>
              </a:r>
              <a:r>
                <a:rPr lang="en-US" sz="900" dirty="0">
                  <a:solidFill>
                    <a:schemeClr val="bg2"/>
                  </a:solidFill>
                </a:rPr>
                <a:t> program </a:t>
              </a:r>
              <a:r>
                <a:rPr lang="en-US" sz="900" dirty="0" err="1">
                  <a:solidFill>
                    <a:schemeClr val="bg2"/>
                  </a:solidFill>
                </a:rPr>
                <a:t>yg</a:t>
              </a:r>
              <a:r>
                <a:rPr lang="en-US" sz="900" dirty="0">
                  <a:solidFill>
                    <a:schemeClr val="bg2"/>
                  </a:solidFill>
                </a:rPr>
                <a:t> </a:t>
              </a:r>
              <a:r>
                <a:rPr lang="en-US" sz="900" dirty="0" err="1">
                  <a:solidFill>
                    <a:schemeClr val="bg2"/>
                  </a:solidFill>
                </a:rPr>
                <a:t>mau</a:t>
              </a:r>
              <a:r>
                <a:rPr lang="en-US" sz="900" dirty="0">
                  <a:solidFill>
                    <a:schemeClr val="bg2"/>
                  </a:solidFill>
                </a:rPr>
                <a:t> </a:t>
              </a:r>
              <a:r>
                <a:rPr lang="en-US" sz="900" dirty="0" err="1">
                  <a:solidFill>
                    <a:schemeClr val="bg2"/>
                  </a:solidFill>
                </a:rPr>
                <a:t>diupload</a:t>
              </a:r>
              <a:r>
                <a:rPr lang="en-US" sz="900" dirty="0">
                  <a:solidFill>
                    <a:schemeClr val="bg2"/>
                  </a:solidFill>
                </a:rPr>
                <a:t>.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32B17E-8B45-4B8E-B841-8CC394EB4AC9}"/>
              </a:ext>
            </a:extLst>
          </p:cNvPr>
          <p:cNvGrpSpPr/>
          <p:nvPr/>
        </p:nvGrpSpPr>
        <p:grpSpPr>
          <a:xfrm>
            <a:off x="6366203" y="3172672"/>
            <a:ext cx="1547137" cy="453001"/>
            <a:chOff x="6327180" y="2828724"/>
            <a:chExt cx="1547137" cy="453001"/>
          </a:xfrm>
        </p:grpSpPr>
        <p:sp>
          <p:nvSpPr>
            <p:cNvPr id="93" name="Speech Bubble: Rectangle with Corners Rounded 92">
              <a:extLst>
                <a:ext uri="{FF2B5EF4-FFF2-40B4-BE49-F238E27FC236}">
                  <a16:creationId xmlns:a16="http://schemas.microsoft.com/office/drawing/2014/main" id="{E0623BFC-5DEF-47E4-B794-0FBA43761A33}"/>
                </a:ext>
              </a:extLst>
            </p:cNvPr>
            <p:cNvSpPr/>
            <p:nvPr/>
          </p:nvSpPr>
          <p:spPr>
            <a:xfrm>
              <a:off x="6369125" y="2828724"/>
              <a:ext cx="1407470" cy="453001"/>
            </a:xfrm>
            <a:prstGeom prst="wedgeRoundRectCallout">
              <a:avLst>
                <a:gd name="adj1" fmla="val -21980"/>
                <a:gd name="adj2" fmla="val 9084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CB01E55-9866-4CB3-A6E5-BA06518979F8}"/>
                </a:ext>
              </a:extLst>
            </p:cNvPr>
            <p:cNvSpPr txBox="1"/>
            <p:nvPr/>
          </p:nvSpPr>
          <p:spPr>
            <a:xfrm>
              <a:off x="6327180" y="2923253"/>
              <a:ext cx="154713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solidFill>
                    <a:schemeClr val="bg2"/>
                  </a:solidFill>
                </a:rPr>
                <a:t>Disi</a:t>
              </a:r>
              <a:r>
                <a:rPr lang="en-US" sz="900" dirty="0">
                  <a:solidFill>
                    <a:schemeClr val="bg2"/>
                  </a:solidFill>
                </a:rPr>
                <a:t> Nama AE yang Handle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CF7CA17-074C-4519-9DC6-DAA9CD92E7B0}"/>
              </a:ext>
            </a:extLst>
          </p:cNvPr>
          <p:cNvGrpSpPr/>
          <p:nvPr/>
        </p:nvGrpSpPr>
        <p:grpSpPr>
          <a:xfrm>
            <a:off x="3534779" y="3201696"/>
            <a:ext cx="955600" cy="423977"/>
            <a:chOff x="6296338" y="2828724"/>
            <a:chExt cx="1547137" cy="453001"/>
          </a:xfrm>
        </p:grpSpPr>
        <p:sp>
          <p:nvSpPr>
            <p:cNvPr id="96" name="Speech Bubble: Rectangle with Corners Rounded 95">
              <a:extLst>
                <a:ext uri="{FF2B5EF4-FFF2-40B4-BE49-F238E27FC236}">
                  <a16:creationId xmlns:a16="http://schemas.microsoft.com/office/drawing/2014/main" id="{943A848C-E07E-46D4-83BA-32603823F22F}"/>
                </a:ext>
              </a:extLst>
            </p:cNvPr>
            <p:cNvSpPr/>
            <p:nvPr/>
          </p:nvSpPr>
          <p:spPr>
            <a:xfrm>
              <a:off x="6369125" y="2828724"/>
              <a:ext cx="1407470" cy="453001"/>
            </a:xfrm>
            <a:prstGeom prst="wedgeRoundRectCallout">
              <a:avLst>
                <a:gd name="adj1" fmla="val -21980"/>
                <a:gd name="adj2" fmla="val 9084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8407210-2F89-4A45-8921-46A2EB97EE6B}"/>
                </a:ext>
              </a:extLst>
            </p:cNvPr>
            <p:cNvSpPr txBox="1"/>
            <p:nvPr/>
          </p:nvSpPr>
          <p:spPr>
            <a:xfrm>
              <a:off x="6296338" y="2862191"/>
              <a:ext cx="1547137" cy="394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>
                  <a:solidFill>
                    <a:schemeClr val="bg2"/>
                  </a:solidFill>
                </a:rPr>
                <a:t>Tidak</a:t>
              </a:r>
              <a:r>
                <a:rPr lang="en-US" sz="900" dirty="0">
                  <a:solidFill>
                    <a:schemeClr val="bg2"/>
                  </a:solidFill>
                </a:rPr>
                <a:t> </a:t>
              </a:r>
              <a:r>
                <a:rPr lang="en-US" sz="900" dirty="0" err="1">
                  <a:solidFill>
                    <a:schemeClr val="bg2"/>
                  </a:solidFill>
                </a:rPr>
                <a:t>boleh</a:t>
              </a:r>
              <a:r>
                <a:rPr lang="en-US" sz="900" dirty="0">
                  <a:solidFill>
                    <a:schemeClr val="bg2"/>
                  </a:solidFill>
                </a:rPr>
                <a:t> </a:t>
              </a:r>
              <a:r>
                <a:rPr lang="en-US" sz="900" dirty="0" err="1">
                  <a:solidFill>
                    <a:schemeClr val="bg2"/>
                  </a:solidFill>
                </a:rPr>
                <a:t>ada</a:t>
              </a:r>
              <a:r>
                <a:rPr lang="en-US" sz="900" dirty="0">
                  <a:solidFill>
                    <a:schemeClr val="bg2"/>
                  </a:solidFill>
                </a:rPr>
                <a:t> </a:t>
              </a:r>
              <a:r>
                <a:rPr lang="en-US" sz="900" dirty="0" err="1">
                  <a:solidFill>
                    <a:schemeClr val="bg2"/>
                  </a:solidFill>
                </a:rPr>
                <a:t>koma</a:t>
              </a:r>
              <a:r>
                <a:rPr lang="en-US" sz="900" dirty="0">
                  <a:solidFill>
                    <a:schemeClr val="bg2"/>
                  </a:solidFill>
                </a:rPr>
                <a:t> </a:t>
              </a:r>
              <a:r>
                <a:rPr lang="en-US" sz="900" dirty="0" err="1">
                  <a:solidFill>
                    <a:schemeClr val="bg2"/>
                  </a:solidFill>
                </a:rPr>
                <a:t>atau</a:t>
              </a:r>
              <a:r>
                <a:rPr lang="en-US" sz="900" dirty="0">
                  <a:solidFill>
                    <a:schemeClr val="bg2"/>
                  </a:solidFill>
                </a:rPr>
                <a:t> </a:t>
              </a:r>
              <a:r>
                <a:rPr lang="en-US" sz="900" dirty="0" err="1">
                  <a:solidFill>
                    <a:schemeClr val="bg2"/>
                  </a:solidFill>
                </a:rPr>
                <a:t>titik</a:t>
              </a:r>
              <a:endParaRPr lang="en-US" sz="9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DEB7E34-2A30-4BFF-A4A1-63FE20B9ECE9}"/>
              </a:ext>
            </a:extLst>
          </p:cNvPr>
          <p:cNvGrpSpPr/>
          <p:nvPr/>
        </p:nvGrpSpPr>
        <p:grpSpPr>
          <a:xfrm>
            <a:off x="1700035" y="3201696"/>
            <a:ext cx="1243763" cy="423977"/>
            <a:chOff x="6296338" y="2828724"/>
            <a:chExt cx="1547137" cy="453001"/>
          </a:xfrm>
        </p:grpSpPr>
        <p:sp>
          <p:nvSpPr>
            <p:cNvPr id="99" name="Speech Bubble: Rectangle with Corners Rounded 98">
              <a:extLst>
                <a:ext uri="{FF2B5EF4-FFF2-40B4-BE49-F238E27FC236}">
                  <a16:creationId xmlns:a16="http://schemas.microsoft.com/office/drawing/2014/main" id="{84BC0106-840D-4206-8332-C45FE9306096}"/>
                </a:ext>
              </a:extLst>
            </p:cNvPr>
            <p:cNvSpPr/>
            <p:nvPr/>
          </p:nvSpPr>
          <p:spPr>
            <a:xfrm>
              <a:off x="6369125" y="2828724"/>
              <a:ext cx="1407470" cy="453001"/>
            </a:xfrm>
            <a:prstGeom prst="wedgeRoundRectCallout">
              <a:avLst>
                <a:gd name="adj1" fmla="val -21980"/>
                <a:gd name="adj2" fmla="val 9084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79A969A-E69E-437C-BE74-1280B17C3929}"/>
                </a:ext>
              </a:extLst>
            </p:cNvPr>
            <p:cNvSpPr txBox="1"/>
            <p:nvPr/>
          </p:nvSpPr>
          <p:spPr>
            <a:xfrm>
              <a:off x="6296338" y="2862191"/>
              <a:ext cx="1547137" cy="394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>
                  <a:solidFill>
                    <a:schemeClr val="bg2"/>
                  </a:solidFill>
                </a:rPr>
                <a:t>Untuk</a:t>
              </a:r>
              <a:r>
                <a:rPr lang="en-US" sz="900" dirty="0">
                  <a:solidFill>
                    <a:schemeClr val="bg2"/>
                  </a:solidFill>
                </a:rPr>
                <a:t> </a:t>
              </a:r>
              <a:r>
                <a:rPr lang="en-US" sz="900" dirty="0" err="1">
                  <a:solidFill>
                    <a:schemeClr val="bg2"/>
                  </a:solidFill>
                </a:rPr>
                <a:t>Tinta</a:t>
              </a:r>
              <a:r>
                <a:rPr lang="en-US" sz="900" dirty="0">
                  <a:solidFill>
                    <a:schemeClr val="bg2"/>
                  </a:solidFill>
                </a:rPr>
                <a:t>/Ribbon Bisa di </a:t>
              </a:r>
              <a:r>
                <a:rPr lang="en-US" sz="900" dirty="0" err="1">
                  <a:solidFill>
                    <a:schemeClr val="bg2"/>
                  </a:solidFill>
                </a:rPr>
                <a:t>Kosongin</a:t>
              </a:r>
              <a:endParaRPr lang="en-US" sz="900" dirty="0">
                <a:solidFill>
                  <a:schemeClr val="bg2"/>
                </a:solidFill>
              </a:endParaRPr>
            </a:p>
          </p:txBody>
        </p:sp>
      </p:grpSp>
      <p:pic>
        <p:nvPicPr>
          <p:cNvPr id="27" name="Picture 2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E1A651A-E7B5-4D62-814A-6514C40362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05" y="2964911"/>
            <a:ext cx="2504088" cy="243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0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75581C5C-AC4B-42DE-AA12-533A22FDD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153400" cy="637970"/>
          </a:xfrm>
        </p:spPr>
        <p:txBody>
          <a:bodyPr>
            <a:normAutofit/>
          </a:bodyPr>
          <a:lstStyle/>
          <a:p>
            <a:pPr defTabSz="171416">
              <a:defRPr/>
            </a:pPr>
            <a:r>
              <a:rPr lang="en-SG" sz="2700" b="1" dirty="0">
                <a:solidFill>
                  <a:srgbClr val="0D2087"/>
                </a:solidFill>
                <a:latin typeface="DINCond-Bold"/>
                <a:cs typeface="Helvetica" panose="020B0604020202020204" pitchFamily="34" charset="0"/>
              </a:rPr>
              <a:t> </a:t>
            </a:r>
            <a:r>
              <a:rPr lang="en-SG" sz="2800" dirty="0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SALES INPUT MD </a:t>
            </a:r>
            <a:endParaRPr lang="en-SG" sz="2800" b="1" dirty="0">
              <a:solidFill>
                <a:srgbClr val="0D2087"/>
              </a:solidFill>
              <a:latin typeface="DIN OT Cond" panose="020B05060202010101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4CB006-36AC-41D4-AC53-A13FB928DBD7}"/>
              </a:ext>
            </a:extLst>
          </p:cNvPr>
          <p:cNvSpPr/>
          <p:nvPr/>
        </p:nvSpPr>
        <p:spPr>
          <a:xfrm>
            <a:off x="349770" y="985635"/>
            <a:ext cx="7429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DIN OT"/>
              </a:rPr>
              <a:t>Login di Website e-Partner : </a:t>
            </a:r>
            <a:r>
              <a:rPr lang="en-US" dirty="0">
                <a:solidFill>
                  <a:srgbClr val="000000"/>
                </a:solidFill>
                <a:latin typeface="DIN OT"/>
                <a:hlinkClick r:id="rId2"/>
              </a:rPr>
              <a:t>https://www.epms.epson.com.sg/epson/login </a:t>
            </a:r>
            <a:endParaRPr lang="en-US" dirty="0">
              <a:solidFill>
                <a:srgbClr val="000000"/>
              </a:solidFill>
              <a:latin typeface="DIN OT"/>
            </a:endParaRPr>
          </a:p>
          <a:p>
            <a:endParaRPr lang="en-ID" dirty="0">
              <a:latin typeface="DIN OT"/>
            </a:endParaRPr>
          </a:p>
        </p:txBody>
      </p:sp>
      <p:pic>
        <p:nvPicPr>
          <p:cNvPr id="3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BF821EDB-C774-4133-9929-36CB0D2E5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13" y="1958833"/>
            <a:ext cx="1335216" cy="2943686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40B4148C-B764-4398-9846-EDE5233C7FAF}"/>
              </a:ext>
            </a:extLst>
          </p:cNvPr>
          <p:cNvGrpSpPr/>
          <p:nvPr/>
        </p:nvGrpSpPr>
        <p:grpSpPr>
          <a:xfrm>
            <a:off x="491709" y="2938080"/>
            <a:ext cx="247607" cy="308676"/>
            <a:chOff x="4076700" y="1985940"/>
            <a:chExt cx="440267" cy="580639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2CA2000-9BEB-4257-9425-0272A375D595}"/>
                </a:ext>
              </a:extLst>
            </p:cNvPr>
            <p:cNvSpPr/>
            <p:nvPr/>
          </p:nvSpPr>
          <p:spPr>
            <a:xfrm>
              <a:off x="4076700" y="2114550"/>
              <a:ext cx="440267" cy="452029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3BFF034-B2DA-4ACB-B6D8-C92B63BA014C}"/>
                </a:ext>
              </a:extLst>
            </p:cNvPr>
            <p:cNvSpPr txBox="1"/>
            <p:nvPr/>
          </p:nvSpPr>
          <p:spPr>
            <a:xfrm>
              <a:off x="4144433" y="1985940"/>
              <a:ext cx="304800" cy="438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B29B674-C307-407A-9854-83ABAFA68C7D}"/>
              </a:ext>
            </a:extLst>
          </p:cNvPr>
          <p:cNvGrpSpPr/>
          <p:nvPr/>
        </p:nvGrpSpPr>
        <p:grpSpPr>
          <a:xfrm>
            <a:off x="1438006" y="3126603"/>
            <a:ext cx="247607" cy="369332"/>
            <a:chOff x="4076700" y="1985940"/>
            <a:chExt cx="440267" cy="694737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A51572C-1365-43B4-8E5D-F810325F2350}"/>
                </a:ext>
              </a:extLst>
            </p:cNvPr>
            <p:cNvSpPr/>
            <p:nvPr/>
          </p:nvSpPr>
          <p:spPr>
            <a:xfrm>
              <a:off x="4076700" y="2114550"/>
              <a:ext cx="440267" cy="452029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8460ECE-105E-44FA-99F3-2A0A7DC43D93}"/>
                </a:ext>
              </a:extLst>
            </p:cNvPr>
            <p:cNvSpPr txBox="1"/>
            <p:nvPr/>
          </p:nvSpPr>
          <p:spPr>
            <a:xfrm>
              <a:off x="4144433" y="1985940"/>
              <a:ext cx="304800" cy="69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pic>
        <p:nvPicPr>
          <p:cNvPr id="10" name="Picture 9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02EF6C58-9412-4CED-A9DC-B99F5E2C69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26" y="1958833"/>
            <a:ext cx="11669831" cy="294368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4947F1B2-5AB6-4C7E-9472-63FB617F6274}"/>
              </a:ext>
            </a:extLst>
          </p:cNvPr>
          <p:cNvGrpSpPr/>
          <p:nvPr/>
        </p:nvGrpSpPr>
        <p:grpSpPr>
          <a:xfrm>
            <a:off x="1523715" y="2442911"/>
            <a:ext cx="247607" cy="369332"/>
            <a:chOff x="4076700" y="1985940"/>
            <a:chExt cx="440267" cy="694737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DBC3F79-376A-43B2-8644-8AB6FE45F7A8}"/>
                </a:ext>
              </a:extLst>
            </p:cNvPr>
            <p:cNvSpPr/>
            <p:nvPr/>
          </p:nvSpPr>
          <p:spPr>
            <a:xfrm>
              <a:off x="4076700" y="2114550"/>
              <a:ext cx="440267" cy="452029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D7C0983-BB45-46C3-9D19-0A9DD65B1C66}"/>
                </a:ext>
              </a:extLst>
            </p:cNvPr>
            <p:cNvSpPr txBox="1"/>
            <p:nvPr/>
          </p:nvSpPr>
          <p:spPr>
            <a:xfrm>
              <a:off x="4144433" y="1985940"/>
              <a:ext cx="304800" cy="69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3C2C2E4-4767-434B-BC07-0C2FECFF75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9" y="1955481"/>
            <a:ext cx="12074582" cy="2947038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5AA0DF4A-3FA4-4772-A799-E8E168D5ACBD}"/>
              </a:ext>
            </a:extLst>
          </p:cNvPr>
          <p:cNvGrpSpPr/>
          <p:nvPr/>
        </p:nvGrpSpPr>
        <p:grpSpPr>
          <a:xfrm>
            <a:off x="6232741" y="2442911"/>
            <a:ext cx="247607" cy="369332"/>
            <a:chOff x="4076700" y="1985940"/>
            <a:chExt cx="440267" cy="69473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A3BAEDE-51F0-42BC-8DC2-67661C451282}"/>
                </a:ext>
              </a:extLst>
            </p:cNvPr>
            <p:cNvSpPr/>
            <p:nvPr/>
          </p:nvSpPr>
          <p:spPr>
            <a:xfrm>
              <a:off x="4076700" y="2114550"/>
              <a:ext cx="440267" cy="452029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4BB75E7-C98D-4F23-BBBD-9EC1F440E7C6}"/>
                </a:ext>
              </a:extLst>
            </p:cNvPr>
            <p:cNvSpPr txBox="1"/>
            <p:nvPr/>
          </p:nvSpPr>
          <p:spPr>
            <a:xfrm>
              <a:off x="4144433" y="1985940"/>
              <a:ext cx="304800" cy="69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sp>
        <p:nvSpPr>
          <p:cNvPr id="32" name="Title 3">
            <a:extLst>
              <a:ext uri="{FF2B5EF4-FFF2-40B4-BE49-F238E27FC236}">
                <a16:creationId xmlns:a16="http://schemas.microsoft.com/office/drawing/2014/main" id="{B0677013-329C-452D-B728-F30C387676C2}"/>
              </a:ext>
            </a:extLst>
          </p:cNvPr>
          <p:cNvSpPr txBox="1">
            <a:spLocks/>
          </p:cNvSpPr>
          <p:nvPr/>
        </p:nvSpPr>
        <p:spPr>
          <a:xfrm>
            <a:off x="227220" y="425847"/>
            <a:ext cx="9311415" cy="637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449" b="1" i="0" kern="1200">
                <a:solidFill>
                  <a:srgbClr val="034EA2"/>
                </a:solidFill>
                <a:latin typeface="DIN OT Cond" panose="020B0506020201010104" pitchFamily="34" charset="77"/>
                <a:ea typeface="+mj-ea"/>
                <a:cs typeface="+mj-cs"/>
              </a:defRPr>
            </a:lvl1pPr>
          </a:lstStyle>
          <a:p>
            <a:pPr defTabSz="171416">
              <a:defRPr/>
            </a:pPr>
            <a:r>
              <a:rPr lang="en-SG" sz="2400" dirty="0">
                <a:solidFill>
                  <a:srgbClr val="0D2087"/>
                </a:solidFill>
                <a:latin typeface="DINCond-Bold"/>
                <a:cs typeface="Helvetica" panose="020B0604020202020204" pitchFamily="34" charset="0"/>
              </a:rPr>
              <a:t> 5</a:t>
            </a:r>
            <a:r>
              <a:rPr lang="en-SG" sz="2400" dirty="0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. Upload Template Excel </a:t>
            </a:r>
            <a:r>
              <a:rPr lang="en-SG" sz="2400" dirty="0" err="1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Penjualan</a:t>
            </a:r>
            <a:r>
              <a:rPr lang="en-SG" sz="2400" dirty="0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 </a:t>
            </a:r>
            <a:r>
              <a:rPr lang="en-SG" sz="2400" dirty="0" err="1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ke</a:t>
            </a:r>
            <a:r>
              <a:rPr lang="en-SG" sz="2400" dirty="0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 EPR, SI/Unmanaged &amp; End User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F850E5-4626-4923-8FD8-88D7DFBCC319}"/>
              </a:ext>
            </a:extLst>
          </p:cNvPr>
          <p:cNvGrpSpPr/>
          <p:nvPr/>
        </p:nvGrpSpPr>
        <p:grpSpPr>
          <a:xfrm>
            <a:off x="6838585" y="2949477"/>
            <a:ext cx="247607" cy="369332"/>
            <a:chOff x="4076700" y="1985940"/>
            <a:chExt cx="440267" cy="694737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47B6750-3B23-4056-BFB2-736860F2A539}"/>
                </a:ext>
              </a:extLst>
            </p:cNvPr>
            <p:cNvSpPr/>
            <p:nvPr/>
          </p:nvSpPr>
          <p:spPr>
            <a:xfrm>
              <a:off x="4076700" y="2114550"/>
              <a:ext cx="440267" cy="452029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BE1625F-79FC-46ED-B950-59CF3DCB9C6A}"/>
                </a:ext>
              </a:extLst>
            </p:cNvPr>
            <p:cNvSpPr txBox="1"/>
            <p:nvPr/>
          </p:nvSpPr>
          <p:spPr>
            <a:xfrm>
              <a:off x="4144433" y="1985940"/>
              <a:ext cx="304800" cy="69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279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4418F5-9137-DC41-99C2-7B140570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05" y="1625268"/>
            <a:ext cx="8307068" cy="1514669"/>
          </a:xfrm>
        </p:spPr>
        <p:txBody>
          <a:bodyPr/>
          <a:lstStyle/>
          <a:p>
            <a:pPr defTabSz="228554">
              <a:defRPr/>
            </a:pPr>
            <a:r>
              <a:rPr lang="en-SG" sz="5400" dirty="0">
                <a:cs typeface="Helvetica" panose="020B0604020202020204" pitchFamily="34" charset="0"/>
              </a:rPr>
              <a:t>STATUS UPLOAD</a:t>
            </a:r>
          </a:p>
        </p:txBody>
      </p:sp>
    </p:spTree>
    <p:extLst>
      <p:ext uri="{BB962C8B-B14F-4D97-AF65-F5344CB8AC3E}">
        <p14:creationId xmlns:p14="http://schemas.microsoft.com/office/powerpoint/2010/main" val="3701512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75581C5C-AC4B-42DE-AA12-533A22FDD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153400" cy="637970"/>
          </a:xfrm>
        </p:spPr>
        <p:txBody>
          <a:bodyPr>
            <a:normAutofit/>
          </a:bodyPr>
          <a:lstStyle/>
          <a:p>
            <a:pPr defTabSz="171416">
              <a:defRPr/>
            </a:pPr>
            <a:r>
              <a:rPr lang="en-SG" sz="2700" b="1" dirty="0">
                <a:solidFill>
                  <a:srgbClr val="0D2087"/>
                </a:solidFill>
                <a:latin typeface="DINCond-Bold"/>
                <a:cs typeface="Helvetica" panose="020B0604020202020204" pitchFamily="34" charset="0"/>
              </a:rPr>
              <a:t>STATUS UPLOAD</a:t>
            </a:r>
            <a:endParaRPr lang="en-SG" sz="2800" b="1" dirty="0">
              <a:solidFill>
                <a:srgbClr val="0D2087"/>
              </a:solidFill>
              <a:latin typeface="DIN OT Cond" panose="020B05060202010101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C23096DD-4FF1-4BF0-B16A-35E32B713A3C}"/>
              </a:ext>
            </a:extLst>
          </p:cNvPr>
          <p:cNvSpPr txBox="1">
            <a:spLocks/>
          </p:cNvSpPr>
          <p:nvPr/>
        </p:nvSpPr>
        <p:spPr>
          <a:xfrm>
            <a:off x="68989" y="582904"/>
            <a:ext cx="8153400" cy="637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449" b="1" i="0" kern="1200">
                <a:solidFill>
                  <a:srgbClr val="034EA2"/>
                </a:solidFill>
                <a:latin typeface="DIN OT Cond" panose="020B0506020201010104" pitchFamily="34" charset="77"/>
                <a:ea typeface="+mj-ea"/>
                <a:cs typeface="+mj-cs"/>
              </a:defRPr>
            </a:lvl1pPr>
          </a:lstStyle>
          <a:p>
            <a:pPr defTabSz="171416">
              <a:defRPr/>
            </a:pPr>
            <a:r>
              <a:rPr lang="en-SG" sz="2400" dirty="0">
                <a:solidFill>
                  <a:srgbClr val="0D2087"/>
                </a:solidFill>
                <a:latin typeface="DINCond-Bold"/>
                <a:cs typeface="Helvetica" panose="020B0604020202020204" pitchFamily="34" charset="0"/>
              </a:rPr>
              <a:t> </a:t>
            </a:r>
            <a:r>
              <a:rPr lang="en-SG" sz="2400" dirty="0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1. Cek Status Template Yang di Upload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A252AA4-2852-4533-AC7B-7B76F4AE8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03" y="1464779"/>
            <a:ext cx="1551382" cy="310991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9031A78-A9A0-4828-BB4A-995BF0EA76FA}"/>
              </a:ext>
            </a:extLst>
          </p:cNvPr>
          <p:cNvGrpSpPr/>
          <p:nvPr/>
        </p:nvGrpSpPr>
        <p:grpSpPr>
          <a:xfrm>
            <a:off x="373176" y="2652236"/>
            <a:ext cx="280449" cy="369332"/>
            <a:chOff x="373176" y="2652236"/>
            <a:chExt cx="280449" cy="36933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E646CD-2659-4E16-9289-70172D7A6377}"/>
                </a:ext>
              </a:extLst>
            </p:cNvPr>
            <p:cNvSpPr/>
            <p:nvPr/>
          </p:nvSpPr>
          <p:spPr>
            <a:xfrm>
              <a:off x="373176" y="2690336"/>
              <a:ext cx="280449" cy="287015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3A9CD90-F68E-4CF7-A9EA-7A08D795B545}"/>
                </a:ext>
              </a:extLst>
            </p:cNvPr>
            <p:cNvSpPr txBox="1"/>
            <p:nvPr/>
          </p:nvSpPr>
          <p:spPr>
            <a:xfrm>
              <a:off x="421903" y="2652236"/>
              <a:ext cx="194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09766EB-FA01-4CC8-A0D9-FEAE57291A5F}"/>
              </a:ext>
            </a:extLst>
          </p:cNvPr>
          <p:cNvGrpSpPr/>
          <p:nvPr/>
        </p:nvGrpSpPr>
        <p:grpSpPr>
          <a:xfrm>
            <a:off x="1210776" y="2838129"/>
            <a:ext cx="280449" cy="369332"/>
            <a:chOff x="373176" y="2652236"/>
            <a:chExt cx="280449" cy="36933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1D080E4-996F-4949-A0BB-1B4C110A39E3}"/>
                </a:ext>
              </a:extLst>
            </p:cNvPr>
            <p:cNvSpPr/>
            <p:nvPr/>
          </p:nvSpPr>
          <p:spPr>
            <a:xfrm>
              <a:off x="373176" y="2690336"/>
              <a:ext cx="280449" cy="287015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3825D87-8B46-4BF8-93B4-C52F0206C68F}"/>
                </a:ext>
              </a:extLst>
            </p:cNvPr>
            <p:cNvSpPr txBox="1"/>
            <p:nvPr/>
          </p:nvSpPr>
          <p:spPr>
            <a:xfrm>
              <a:off x="421903" y="2652236"/>
              <a:ext cx="194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6A2355E-F530-4A0D-B7BB-00B61BDEC9B6}"/>
              </a:ext>
            </a:extLst>
          </p:cNvPr>
          <p:cNvGrpSpPr/>
          <p:nvPr/>
        </p:nvGrpSpPr>
        <p:grpSpPr>
          <a:xfrm>
            <a:off x="151925" y="1454712"/>
            <a:ext cx="11888150" cy="3185672"/>
            <a:chOff x="151925" y="1454712"/>
            <a:chExt cx="11888150" cy="3185672"/>
          </a:xfrm>
        </p:grpSpPr>
        <p:pic>
          <p:nvPicPr>
            <p:cNvPr id="7" name="Picture 6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7F3622FE-603F-4371-8569-99E72DC03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925" y="1454712"/>
              <a:ext cx="11888150" cy="3185672"/>
            </a:xfrm>
            <a:prstGeom prst="rect">
              <a:avLst/>
            </a:prstGeom>
          </p:spPr>
        </p:pic>
        <p:pic>
          <p:nvPicPr>
            <p:cNvPr id="10" name="Picture 9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88F3C07-C694-4AE2-8FAE-D23CA7091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6800" y="2239486"/>
              <a:ext cx="2063750" cy="107315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FFDB6B-B950-44A5-B102-7FC8B48807F3}"/>
              </a:ext>
            </a:extLst>
          </p:cNvPr>
          <p:cNvGrpSpPr/>
          <p:nvPr/>
        </p:nvGrpSpPr>
        <p:grpSpPr>
          <a:xfrm>
            <a:off x="7136351" y="2231635"/>
            <a:ext cx="280449" cy="369332"/>
            <a:chOff x="373176" y="2652236"/>
            <a:chExt cx="280449" cy="369332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36F9351-A66F-407C-A01B-1E4022FA0B2E}"/>
                </a:ext>
              </a:extLst>
            </p:cNvPr>
            <p:cNvSpPr/>
            <p:nvPr/>
          </p:nvSpPr>
          <p:spPr>
            <a:xfrm>
              <a:off x="373176" y="2690336"/>
              <a:ext cx="280449" cy="287015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0E0B933-1D71-4B81-A05A-509C11F9C405}"/>
                </a:ext>
              </a:extLst>
            </p:cNvPr>
            <p:cNvSpPr txBox="1"/>
            <p:nvPr/>
          </p:nvSpPr>
          <p:spPr>
            <a:xfrm>
              <a:off x="421903" y="2652236"/>
              <a:ext cx="194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40B5A76-478D-4BAE-8A41-0D1415FC26AA}"/>
              </a:ext>
            </a:extLst>
          </p:cNvPr>
          <p:cNvGrpSpPr/>
          <p:nvPr/>
        </p:nvGrpSpPr>
        <p:grpSpPr>
          <a:xfrm>
            <a:off x="9507052" y="1900403"/>
            <a:ext cx="280449" cy="369332"/>
            <a:chOff x="373176" y="2652236"/>
            <a:chExt cx="280449" cy="36933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9BFFCD8-FFBA-4ED7-9144-30F292E4218F}"/>
                </a:ext>
              </a:extLst>
            </p:cNvPr>
            <p:cNvSpPr/>
            <p:nvPr/>
          </p:nvSpPr>
          <p:spPr>
            <a:xfrm>
              <a:off x="373176" y="2690336"/>
              <a:ext cx="280449" cy="287015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3D41507-06FF-434A-B0CE-85CA0BA58B83}"/>
                </a:ext>
              </a:extLst>
            </p:cNvPr>
            <p:cNvSpPr txBox="1"/>
            <p:nvPr/>
          </p:nvSpPr>
          <p:spPr>
            <a:xfrm>
              <a:off x="421903" y="2652236"/>
              <a:ext cx="194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pic>
        <p:nvPicPr>
          <p:cNvPr id="12" name="Picture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45BEB24-1160-4FB7-BF9D-CACDF16FC2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508" y="2534594"/>
            <a:ext cx="980233" cy="894406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035976C9-4DCE-4F5E-9407-DC9E245B18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827" y="1375329"/>
            <a:ext cx="989267" cy="894406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2BC120B3-2319-4D3D-85C9-FF658F14525E}"/>
              </a:ext>
            </a:extLst>
          </p:cNvPr>
          <p:cNvGrpSpPr/>
          <p:nvPr/>
        </p:nvGrpSpPr>
        <p:grpSpPr>
          <a:xfrm>
            <a:off x="11784569" y="1944064"/>
            <a:ext cx="280449" cy="369332"/>
            <a:chOff x="373176" y="2652236"/>
            <a:chExt cx="280449" cy="369332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5CE7857-03D1-4C39-8BF3-477A3D0150B4}"/>
                </a:ext>
              </a:extLst>
            </p:cNvPr>
            <p:cNvSpPr/>
            <p:nvPr/>
          </p:nvSpPr>
          <p:spPr>
            <a:xfrm>
              <a:off x="373176" y="2690336"/>
              <a:ext cx="280449" cy="287015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23BC7E4-032C-464E-9691-5CA98B3519F0}"/>
                </a:ext>
              </a:extLst>
            </p:cNvPr>
            <p:cNvSpPr txBox="1"/>
            <p:nvPr/>
          </p:nvSpPr>
          <p:spPr>
            <a:xfrm>
              <a:off x="421903" y="2652236"/>
              <a:ext cx="194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CA718AA1-3098-4D32-8C47-630B4C6FDA3A}"/>
              </a:ext>
            </a:extLst>
          </p:cNvPr>
          <p:cNvSpPr/>
          <p:nvPr/>
        </p:nvSpPr>
        <p:spPr>
          <a:xfrm>
            <a:off x="168910" y="5054409"/>
            <a:ext cx="109935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Arial" charset="0"/>
              <a:buChar char="•"/>
            </a:pP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Kondisi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Pending Masih Proses </a:t>
            </a: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Validasi</a:t>
            </a:r>
            <a:endParaRPr lang="en-US" dirty="0">
              <a:latin typeface="DIN OT" panose="020B0504020201010104" pitchFamily="34" charset="0"/>
              <a:cs typeface="Arial" panose="020B0604020202020204" pitchFamily="34" charset="0"/>
            </a:endParaRPr>
          </a:p>
          <a:p>
            <a:pPr marL="257175" indent="-257175">
              <a:buFont typeface="Arial" charset="0"/>
              <a:buChar char="•"/>
            </a:pP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Kondisi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DIN OT" panose="020B0504020201010104" pitchFamily="34" charset="0"/>
                <a:cs typeface="Arial" panose="020B0604020202020204" pitchFamily="34" charset="0"/>
              </a:rPr>
              <a:t>Invalid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Berada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di Uploaded </a:t>
            </a:r>
            <a:r>
              <a:rPr lang="en-US" i="1" dirty="0">
                <a:latin typeface="DIN OT" panose="020B0504020201010104" pitchFamily="34" charset="0"/>
                <a:cs typeface="Arial" panose="020B0604020202020204" pitchFamily="34" charset="0"/>
              </a:rPr>
              <a:t>(Harus di </a:t>
            </a:r>
            <a:r>
              <a:rPr lang="en-US" i="1" dirty="0" err="1">
                <a:latin typeface="DIN OT" panose="020B0504020201010104" pitchFamily="34" charset="0"/>
                <a:cs typeface="Arial" panose="020B0604020202020204" pitchFamily="34" charset="0"/>
              </a:rPr>
              <a:t>Hapus</a:t>
            </a:r>
            <a:r>
              <a:rPr lang="en-US" i="1" dirty="0">
                <a:latin typeface="DIN OT" panose="020B0504020201010104" pitchFamily="34" charset="0"/>
                <a:cs typeface="Arial" panose="020B0604020202020204" pitchFamily="34" charset="0"/>
              </a:rPr>
              <a:t> dan di </a:t>
            </a:r>
            <a:r>
              <a:rPr lang="en-US" i="1" dirty="0" err="1">
                <a:latin typeface="DIN OT" panose="020B0504020201010104" pitchFamily="34" charset="0"/>
                <a:cs typeface="Arial" panose="020B0604020202020204" pitchFamily="34" charset="0"/>
              </a:rPr>
              <a:t>Revisi</a:t>
            </a:r>
            <a:r>
              <a:rPr lang="en-US" i="1" dirty="0">
                <a:latin typeface="DIN OT" panose="020B05040202010101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DIN OT" panose="020B0504020201010104" pitchFamily="34" charset="0"/>
                <a:cs typeface="Arial" panose="020B0604020202020204" pitchFamily="34" charset="0"/>
              </a:rPr>
              <a:t>Kesalahannya</a:t>
            </a:r>
            <a:r>
              <a:rPr lang="en-US" i="1" dirty="0">
                <a:latin typeface="DIN OT" panose="020B05040202010101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DIN OT" panose="020B0504020201010104" pitchFamily="34" charset="0"/>
                <a:cs typeface="Arial" panose="020B0604020202020204" pitchFamily="34" charset="0"/>
              </a:rPr>
              <a:t>kemudian</a:t>
            </a:r>
            <a:r>
              <a:rPr lang="en-US" i="1" dirty="0">
                <a:latin typeface="DIN OT" panose="020B0504020201010104" pitchFamily="34" charset="0"/>
                <a:cs typeface="Arial" panose="020B0604020202020204" pitchFamily="34" charset="0"/>
              </a:rPr>
              <a:t> upload </a:t>
            </a:r>
            <a:r>
              <a:rPr lang="en-US" i="1" dirty="0" err="1">
                <a:latin typeface="DIN OT" panose="020B0504020201010104" pitchFamily="34" charset="0"/>
                <a:cs typeface="Arial" panose="020B0604020202020204" pitchFamily="34" charset="0"/>
              </a:rPr>
              <a:t>ulang</a:t>
            </a:r>
            <a:r>
              <a:rPr lang="en-US" i="1" dirty="0">
                <a:latin typeface="DIN OT" panose="020B0504020201010104" pitchFamily="34" charset="0"/>
                <a:cs typeface="Arial" panose="020B0604020202020204" pitchFamily="34" charset="0"/>
              </a:rPr>
              <a:t>) </a:t>
            </a:r>
          </a:p>
          <a:p>
            <a:pPr marL="257175" indent="-257175">
              <a:buFont typeface="Arial" charset="0"/>
              <a:buChar char="•"/>
            </a:pP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Kondisi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DIN OT" panose="020B0504020201010104" pitchFamily="34" charset="0"/>
                <a:cs typeface="Arial" panose="020B0604020202020204" pitchFamily="34" charset="0"/>
              </a:rPr>
              <a:t>Valid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Berada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di Approve</a:t>
            </a:r>
          </a:p>
          <a:p>
            <a:pPr marL="257175" indent="-257175">
              <a:buFont typeface="Arial" charset="0"/>
              <a:buChar char="•"/>
            </a:pPr>
            <a:endParaRPr lang="en-US" dirty="0">
              <a:latin typeface="DIN OT" panose="020B05040202010101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53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FBB098-094A-4137-8E9B-9595CDBC9086}"/>
              </a:ext>
            </a:extLst>
          </p:cNvPr>
          <p:cNvSpPr/>
          <p:nvPr/>
        </p:nvSpPr>
        <p:spPr>
          <a:xfrm>
            <a:off x="4403132" y="895145"/>
            <a:ext cx="73469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Arial" charset="0"/>
              <a:buChar char="•"/>
            </a:pP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Program </a:t>
            </a: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ini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Berlaku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untuk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MD &amp; EPR </a:t>
            </a: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penjualan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ke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End User.</a:t>
            </a:r>
          </a:p>
          <a:p>
            <a:pPr marL="257175" indent="-257175">
              <a:buFont typeface="Arial" charset="0"/>
              <a:buChar char="•"/>
            </a:pP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Periode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Program Jan – Mar 2022.</a:t>
            </a:r>
          </a:p>
          <a:p>
            <a:pPr marL="257175" indent="-257175">
              <a:buFont typeface="Arial" charset="0"/>
              <a:buChar char="•"/>
            </a:pP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Batas input di e-Partner </a:t>
            </a: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Setiap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tanggl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15 di </a:t>
            </a: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Bulan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Berikutnya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.</a:t>
            </a:r>
          </a:p>
          <a:p>
            <a:pPr marL="257175" indent="-257175">
              <a:buFont typeface="Arial" charset="0"/>
              <a:buChar char="•"/>
            </a:pP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Batas Minimal Incentive yang </a:t>
            </a: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dibayar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Rp. 50.000 Kurang </a:t>
            </a: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dari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Rp. 50.000 </a:t>
            </a: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tidak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kita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DIN OT" panose="020B0504020201010104" pitchFamily="34" charset="0"/>
                <a:cs typeface="Arial" panose="020B0604020202020204" pitchFamily="34" charset="0"/>
              </a:rPr>
              <a:t>bayarkan</a:t>
            </a:r>
            <a:r>
              <a:rPr lang="en-US" dirty="0">
                <a:latin typeface="DIN OT" panose="020B05040202010101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647066C-CC64-43EB-BFF9-31D129B0856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153400" cy="637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449" b="1" i="0" kern="1200">
                <a:solidFill>
                  <a:srgbClr val="034EA2"/>
                </a:solidFill>
                <a:latin typeface="DIN OT Cond" panose="020B0506020201010104" pitchFamily="34" charset="77"/>
                <a:ea typeface="+mj-ea"/>
                <a:cs typeface="+mj-cs"/>
              </a:defRPr>
            </a:lvl1pPr>
          </a:lstStyle>
          <a:p>
            <a:pPr defTabSz="171416">
              <a:defRPr/>
            </a:pPr>
            <a:r>
              <a:rPr lang="en-SG" sz="2800" dirty="0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PROGRAM CHANNEL INCENTIVE E-PARTNER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0A175D-6088-4188-94ED-AEF8541BC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24" y="637970"/>
            <a:ext cx="4062884" cy="574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321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75581C5C-AC4B-42DE-AA12-533A22FDD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2687"/>
            <a:ext cx="8153400" cy="637970"/>
          </a:xfrm>
        </p:spPr>
        <p:txBody>
          <a:bodyPr>
            <a:normAutofit/>
          </a:bodyPr>
          <a:lstStyle/>
          <a:p>
            <a:pPr defTabSz="171416">
              <a:defRPr/>
            </a:pPr>
            <a:r>
              <a:rPr lang="en-SG" sz="2400" b="1" dirty="0">
                <a:solidFill>
                  <a:srgbClr val="0D2087"/>
                </a:solidFill>
                <a:latin typeface="DINCond-Bold"/>
                <a:cs typeface="Helvetica" panose="020B0604020202020204" pitchFamily="34" charset="0"/>
              </a:rPr>
              <a:t> </a:t>
            </a:r>
            <a:r>
              <a:rPr lang="en-SG" sz="2400" b="1" dirty="0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2. </a:t>
            </a:r>
            <a:r>
              <a:rPr lang="en-SG" sz="2400" dirty="0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Cek </a:t>
            </a:r>
            <a:r>
              <a:rPr lang="en-SG" sz="2400" dirty="0" err="1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Pembelian</a:t>
            </a:r>
            <a:r>
              <a:rPr lang="en-SG" sz="2400" dirty="0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 MD </a:t>
            </a:r>
            <a:endParaRPr lang="en-SG" sz="2400" b="1" dirty="0">
              <a:solidFill>
                <a:srgbClr val="0D2087"/>
              </a:solidFill>
              <a:latin typeface="DIN OT Cond" panose="020B05060202010101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4CB006-36AC-41D4-AC53-A13FB928DBD7}"/>
              </a:ext>
            </a:extLst>
          </p:cNvPr>
          <p:cNvSpPr/>
          <p:nvPr/>
        </p:nvSpPr>
        <p:spPr>
          <a:xfrm>
            <a:off x="466641" y="1325131"/>
            <a:ext cx="7429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DIN OT"/>
              </a:rPr>
              <a:t>Login di Website e-Partner : </a:t>
            </a:r>
            <a:r>
              <a:rPr lang="en-US" dirty="0">
                <a:solidFill>
                  <a:srgbClr val="000000"/>
                </a:solidFill>
                <a:latin typeface="DIN OT"/>
                <a:hlinkClick r:id="rId2"/>
              </a:rPr>
              <a:t>https://www.epms.epson.com.sg/epson/login </a:t>
            </a:r>
            <a:endParaRPr lang="en-US" dirty="0">
              <a:latin typeface="DIN OT"/>
            </a:endParaRPr>
          </a:p>
          <a:p>
            <a:endParaRPr lang="en-ID" dirty="0">
              <a:latin typeface="DIN OT"/>
            </a:endParaRP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B091B43-8A1F-4E62-BEF2-1FD6FB92D6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27" y="1996771"/>
            <a:ext cx="2019300" cy="406717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9BDA685-BB5D-43DB-8BA1-91E8AC2076A5}"/>
              </a:ext>
            </a:extLst>
          </p:cNvPr>
          <p:cNvGrpSpPr/>
          <p:nvPr/>
        </p:nvGrpSpPr>
        <p:grpSpPr>
          <a:xfrm>
            <a:off x="479185" y="3915248"/>
            <a:ext cx="381974" cy="381000"/>
            <a:chOff x="4076700" y="2114550"/>
            <a:chExt cx="440267" cy="45202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C79D321-80FC-4ECE-B15C-4A96D7E8D14B}"/>
                </a:ext>
              </a:extLst>
            </p:cNvPr>
            <p:cNvSpPr/>
            <p:nvPr/>
          </p:nvSpPr>
          <p:spPr>
            <a:xfrm>
              <a:off x="4076700" y="2114550"/>
              <a:ext cx="440267" cy="452029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ACC133-912B-4BEE-A6C9-68EB6F51CB3F}"/>
                </a:ext>
              </a:extLst>
            </p:cNvPr>
            <p:cNvSpPr txBox="1"/>
            <p:nvPr/>
          </p:nvSpPr>
          <p:spPr>
            <a:xfrm>
              <a:off x="4144433" y="2114550"/>
              <a:ext cx="3048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F9184E-43EE-49B3-AE16-2AD5F42D91AD}"/>
              </a:ext>
            </a:extLst>
          </p:cNvPr>
          <p:cNvGrpSpPr/>
          <p:nvPr/>
        </p:nvGrpSpPr>
        <p:grpSpPr>
          <a:xfrm>
            <a:off x="2006428" y="4171410"/>
            <a:ext cx="381974" cy="381000"/>
            <a:chOff x="4076700" y="2114550"/>
            <a:chExt cx="440267" cy="452029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5956D1D-1F70-4806-A9E5-D6E445CD220A}"/>
                </a:ext>
              </a:extLst>
            </p:cNvPr>
            <p:cNvSpPr/>
            <p:nvPr/>
          </p:nvSpPr>
          <p:spPr>
            <a:xfrm>
              <a:off x="4076700" y="2114550"/>
              <a:ext cx="440267" cy="452029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5DEFCE-C6FE-48C8-9D38-FE6264C0C452}"/>
                </a:ext>
              </a:extLst>
            </p:cNvPr>
            <p:cNvSpPr txBox="1"/>
            <p:nvPr/>
          </p:nvSpPr>
          <p:spPr>
            <a:xfrm>
              <a:off x="4144433" y="2114550"/>
              <a:ext cx="304800" cy="438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pic>
        <p:nvPicPr>
          <p:cNvPr id="20" name="Picture 1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5083D52-F3C9-40DF-9AC8-E4082C428E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692" y="1996771"/>
            <a:ext cx="8635313" cy="3630067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F1473C1-8C10-44FB-AC56-FFC0D1B4CAEA}"/>
              </a:ext>
            </a:extLst>
          </p:cNvPr>
          <p:cNvGrpSpPr/>
          <p:nvPr/>
        </p:nvGrpSpPr>
        <p:grpSpPr>
          <a:xfrm>
            <a:off x="10118084" y="2529555"/>
            <a:ext cx="381974" cy="381000"/>
            <a:chOff x="4076700" y="2114550"/>
            <a:chExt cx="440267" cy="45202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6EC9DFC-E119-4638-A5F7-826CD728253A}"/>
                </a:ext>
              </a:extLst>
            </p:cNvPr>
            <p:cNvSpPr/>
            <p:nvPr/>
          </p:nvSpPr>
          <p:spPr>
            <a:xfrm>
              <a:off x="4076700" y="2114550"/>
              <a:ext cx="440267" cy="452029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0647600-E0C5-4AAE-A9EE-4BF2CAFAB1DF}"/>
                </a:ext>
              </a:extLst>
            </p:cNvPr>
            <p:cNvSpPr txBox="1"/>
            <p:nvPr/>
          </p:nvSpPr>
          <p:spPr>
            <a:xfrm>
              <a:off x="4144433" y="2114550"/>
              <a:ext cx="304800" cy="438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pic>
        <p:nvPicPr>
          <p:cNvPr id="25" name="Picture 2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F6E5E15-3F82-49C7-824A-5E0FFDCFBE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035" y="2554504"/>
            <a:ext cx="1377950" cy="1257300"/>
          </a:xfrm>
          <a:prstGeom prst="rect">
            <a:avLst/>
          </a:prstGeom>
        </p:spPr>
      </p:pic>
      <p:pic>
        <p:nvPicPr>
          <p:cNvPr id="27" name="Picture 26" descr="Text&#10;&#10;Description automatically generated">
            <a:extLst>
              <a:ext uri="{FF2B5EF4-FFF2-40B4-BE49-F238E27FC236}">
                <a16:creationId xmlns:a16="http://schemas.microsoft.com/office/drawing/2014/main" id="{B0220475-FDEF-46AC-91CA-757EE25359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750" y="3183154"/>
            <a:ext cx="1390650" cy="125730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303026BF-6EF9-41E0-B021-0DE9821EF54E}"/>
              </a:ext>
            </a:extLst>
          </p:cNvPr>
          <p:cNvGrpSpPr/>
          <p:nvPr/>
        </p:nvGrpSpPr>
        <p:grpSpPr>
          <a:xfrm>
            <a:off x="9579296" y="2878351"/>
            <a:ext cx="381974" cy="381000"/>
            <a:chOff x="4076700" y="2114550"/>
            <a:chExt cx="440267" cy="452029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D9AA8F-057E-44F4-B38C-85BF36C23E0C}"/>
                </a:ext>
              </a:extLst>
            </p:cNvPr>
            <p:cNvSpPr/>
            <p:nvPr/>
          </p:nvSpPr>
          <p:spPr>
            <a:xfrm>
              <a:off x="4076700" y="2114550"/>
              <a:ext cx="440267" cy="452029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5930AF-BE4F-41A8-8B9F-203CCEF63AE0}"/>
                </a:ext>
              </a:extLst>
            </p:cNvPr>
            <p:cNvSpPr txBox="1"/>
            <p:nvPr/>
          </p:nvSpPr>
          <p:spPr>
            <a:xfrm>
              <a:off x="4144433" y="2114550"/>
              <a:ext cx="304800" cy="438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3A383A6-855D-453C-BF4B-8EBAEC15332F}"/>
              </a:ext>
            </a:extLst>
          </p:cNvPr>
          <p:cNvGrpSpPr/>
          <p:nvPr/>
        </p:nvGrpSpPr>
        <p:grpSpPr>
          <a:xfrm>
            <a:off x="466641" y="1977324"/>
            <a:ext cx="10826087" cy="4215624"/>
            <a:chOff x="384985" y="1395411"/>
            <a:chExt cx="10826087" cy="4215624"/>
          </a:xfrm>
        </p:grpSpPr>
        <p:pic>
          <p:nvPicPr>
            <p:cNvPr id="34" name="Picture 33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3B0CD4CF-A67D-472F-9BC1-01AC73554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93" y="1432310"/>
              <a:ext cx="8637079" cy="4144157"/>
            </a:xfrm>
            <a:prstGeom prst="rect">
              <a:avLst/>
            </a:prstGeom>
          </p:spPr>
        </p:pic>
        <p:pic>
          <p:nvPicPr>
            <p:cNvPr id="39" name="Picture 38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4AFF6686-C558-4CEF-9099-682CEF2E3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985" y="1395411"/>
              <a:ext cx="2093003" cy="4215624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F8EE0A1-9B20-40DF-97F2-A7546CC8EB0E}"/>
              </a:ext>
            </a:extLst>
          </p:cNvPr>
          <p:cNvGrpSpPr/>
          <p:nvPr/>
        </p:nvGrpSpPr>
        <p:grpSpPr>
          <a:xfrm>
            <a:off x="10250305" y="5839030"/>
            <a:ext cx="381974" cy="381000"/>
            <a:chOff x="4076700" y="2114550"/>
            <a:chExt cx="440267" cy="452029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6F81739-FC3D-40BE-B9C7-9ED1EE5AE656}"/>
                </a:ext>
              </a:extLst>
            </p:cNvPr>
            <p:cNvSpPr/>
            <p:nvPr/>
          </p:nvSpPr>
          <p:spPr>
            <a:xfrm>
              <a:off x="4076700" y="2114550"/>
              <a:ext cx="440267" cy="452029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9704161-A40D-4EF3-9990-978F6D759446}"/>
                </a:ext>
              </a:extLst>
            </p:cNvPr>
            <p:cNvSpPr txBox="1"/>
            <p:nvPr/>
          </p:nvSpPr>
          <p:spPr>
            <a:xfrm>
              <a:off x="4144433" y="2114550"/>
              <a:ext cx="304800" cy="438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sp>
        <p:nvSpPr>
          <p:cNvPr id="26" name="Title 3">
            <a:extLst>
              <a:ext uri="{FF2B5EF4-FFF2-40B4-BE49-F238E27FC236}">
                <a16:creationId xmlns:a16="http://schemas.microsoft.com/office/drawing/2014/main" id="{9AACB2C3-C2F0-4157-B46A-4EA51382172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153400" cy="637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449" b="1" i="0" kern="1200">
                <a:solidFill>
                  <a:srgbClr val="034EA2"/>
                </a:solidFill>
                <a:latin typeface="DIN OT Cond" panose="020B0506020201010104" pitchFamily="34" charset="77"/>
                <a:ea typeface="+mj-ea"/>
                <a:cs typeface="+mj-cs"/>
              </a:defRPr>
            </a:lvl1pPr>
          </a:lstStyle>
          <a:p>
            <a:pPr defTabSz="171416">
              <a:defRPr/>
            </a:pPr>
            <a:r>
              <a:rPr lang="en-SG" sz="2700" dirty="0">
                <a:solidFill>
                  <a:srgbClr val="0D2087"/>
                </a:solidFill>
                <a:latin typeface="DINCond-Bold"/>
                <a:cs typeface="Helvetica" panose="020B0604020202020204" pitchFamily="34" charset="0"/>
              </a:rPr>
              <a:t> </a:t>
            </a:r>
            <a:r>
              <a:rPr lang="en-SG" sz="2800" dirty="0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E-PARTNER UPDATE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DBF945E-2718-4ADD-9B24-E8F8D15DE326}"/>
              </a:ext>
            </a:extLst>
          </p:cNvPr>
          <p:cNvSpPr/>
          <p:nvPr/>
        </p:nvSpPr>
        <p:spPr>
          <a:xfrm>
            <a:off x="2762250" y="5010150"/>
            <a:ext cx="8500755" cy="81721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5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09607FA-0416-4EE6-B69A-9099C8E5A723}"/>
              </a:ext>
            </a:extLst>
          </p:cNvPr>
          <p:cNvGrpSpPr/>
          <p:nvPr/>
        </p:nvGrpSpPr>
        <p:grpSpPr>
          <a:xfrm>
            <a:off x="2460541" y="1738312"/>
            <a:ext cx="8698921" cy="3630067"/>
            <a:chOff x="2544706" y="1395412"/>
            <a:chExt cx="8698921" cy="3630067"/>
          </a:xfrm>
        </p:grpSpPr>
        <p:pic>
          <p:nvPicPr>
            <p:cNvPr id="20" name="Picture 19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05083D52-F3C9-40DF-9AC8-E4082C428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4706" y="1395412"/>
              <a:ext cx="8635313" cy="3630067"/>
            </a:xfrm>
            <a:prstGeom prst="rect">
              <a:avLst/>
            </a:prstGeom>
          </p:spPr>
        </p:pic>
        <p:pic>
          <p:nvPicPr>
            <p:cNvPr id="3" name="Picture 2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85B26273-6AD6-4E45-A7EC-960D08B6F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6383" y="1419265"/>
              <a:ext cx="2794845" cy="276593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1CA069C-F53F-4E7A-A33B-DD21679D4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9991" y="4045378"/>
              <a:ext cx="8623636" cy="966798"/>
            </a:xfrm>
            <a:prstGeom prst="rect">
              <a:avLst/>
            </a:prstGeom>
          </p:spPr>
        </p:pic>
      </p:grpSp>
      <p:sp>
        <p:nvSpPr>
          <p:cNvPr id="5" name="Title 3">
            <a:extLst>
              <a:ext uri="{FF2B5EF4-FFF2-40B4-BE49-F238E27FC236}">
                <a16:creationId xmlns:a16="http://schemas.microsoft.com/office/drawing/2014/main" id="{75581C5C-AC4B-42DE-AA12-533A22FDD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2797"/>
            <a:ext cx="8153400" cy="637970"/>
          </a:xfrm>
        </p:spPr>
        <p:txBody>
          <a:bodyPr>
            <a:normAutofit/>
          </a:bodyPr>
          <a:lstStyle/>
          <a:p>
            <a:pPr defTabSz="171416">
              <a:defRPr/>
            </a:pPr>
            <a:r>
              <a:rPr lang="en-SG" sz="2400" b="1" dirty="0">
                <a:solidFill>
                  <a:srgbClr val="0D2087"/>
                </a:solidFill>
                <a:latin typeface="DINCond-Bold"/>
                <a:cs typeface="Helvetica" panose="020B0604020202020204" pitchFamily="34" charset="0"/>
              </a:rPr>
              <a:t> </a:t>
            </a:r>
            <a:r>
              <a:rPr lang="en-SG" sz="2400" b="1" dirty="0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3. </a:t>
            </a:r>
            <a:r>
              <a:rPr lang="en-SG" sz="2400" dirty="0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Cek </a:t>
            </a:r>
            <a:r>
              <a:rPr lang="en-SG" sz="2400" dirty="0" err="1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Pembelian</a:t>
            </a:r>
            <a:r>
              <a:rPr lang="en-SG" sz="2400" dirty="0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 EPR </a:t>
            </a:r>
            <a:endParaRPr lang="en-SG" sz="2400" b="1" dirty="0">
              <a:solidFill>
                <a:srgbClr val="0D2087"/>
              </a:solidFill>
              <a:latin typeface="DIN OT Cond" panose="020B05060202010101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4CB006-36AC-41D4-AC53-A13FB928DBD7}"/>
              </a:ext>
            </a:extLst>
          </p:cNvPr>
          <p:cNvSpPr/>
          <p:nvPr/>
        </p:nvSpPr>
        <p:spPr>
          <a:xfrm>
            <a:off x="466641" y="1184070"/>
            <a:ext cx="7429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DIN OT"/>
              </a:rPr>
              <a:t>Login di Website e-Partner : </a:t>
            </a:r>
            <a:r>
              <a:rPr lang="en-US" dirty="0">
                <a:solidFill>
                  <a:srgbClr val="000000"/>
                </a:solidFill>
                <a:latin typeface="DIN OT"/>
                <a:hlinkClick r:id="rId5"/>
              </a:rPr>
              <a:t>https://www.epms.epson.com.sg/epson/login </a:t>
            </a:r>
            <a:endParaRPr lang="en-US" dirty="0">
              <a:latin typeface="DIN OT"/>
            </a:endParaRPr>
          </a:p>
          <a:p>
            <a:endParaRPr lang="en-ID" dirty="0">
              <a:latin typeface="DIN OT"/>
            </a:endParaRP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B091B43-8A1F-4E62-BEF2-1FD6FB92D6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41" y="1738312"/>
            <a:ext cx="2019300" cy="406717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9BDA685-BB5D-43DB-8BA1-91E8AC2076A5}"/>
              </a:ext>
            </a:extLst>
          </p:cNvPr>
          <p:cNvGrpSpPr/>
          <p:nvPr/>
        </p:nvGrpSpPr>
        <p:grpSpPr>
          <a:xfrm>
            <a:off x="370799" y="3656789"/>
            <a:ext cx="381974" cy="381000"/>
            <a:chOff x="4076700" y="2114550"/>
            <a:chExt cx="440267" cy="45202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C79D321-80FC-4ECE-B15C-4A96D7E8D14B}"/>
                </a:ext>
              </a:extLst>
            </p:cNvPr>
            <p:cNvSpPr/>
            <p:nvPr/>
          </p:nvSpPr>
          <p:spPr>
            <a:xfrm>
              <a:off x="4076700" y="2114550"/>
              <a:ext cx="440267" cy="452029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ACC133-912B-4BEE-A6C9-68EB6F51CB3F}"/>
                </a:ext>
              </a:extLst>
            </p:cNvPr>
            <p:cNvSpPr txBox="1"/>
            <p:nvPr/>
          </p:nvSpPr>
          <p:spPr>
            <a:xfrm>
              <a:off x="4144433" y="2114550"/>
              <a:ext cx="3048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F9184E-43EE-49B3-AE16-2AD5F42D91AD}"/>
              </a:ext>
            </a:extLst>
          </p:cNvPr>
          <p:cNvGrpSpPr/>
          <p:nvPr/>
        </p:nvGrpSpPr>
        <p:grpSpPr>
          <a:xfrm>
            <a:off x="1898042" y="3912951"/>
            <a:ext cx="381974" cy="381000"/>
            <a:chOff x="4076700" y="2114550"/>
            <a:chExt cx="440267" cy="452029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5956D1D-1F70-4806-A9E5-D6E445CD220A}"/>
                </a:ext>
              </a:extLst>
            </p:cNvPr>
            <p:cNvSpPr/>
            <p:nvPr/>
          </p:nvSpPr>
          <p:spPr>
            <a:xfrm>
              <a:off x="4076700" y="2114550"/>
              <a:ext cx="440267" cy="452029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5DEFCE-C6FE-48C8-9D38-FE6264C0C452}"/>
                </a:ext>
              </a:extLst>
            </p:cNvPr>
            <p:cNvSpPr txBox="1"/>
            <p:nvPr/>
          </p:nvSpPr>
          <p:spPr>
            <a:xfrm>
              <a:off x="4144433" y="2114550"/>
              <a:ext cx="304800" cy="438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pic>
        <p:nvPicPr>
          <p:cNvPr id="25" name="Picture 2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F6E5E15-3F82-49C7-824A-5E0FFDCFBE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098" y="2296045"/>
            <a:ext cx="1377950" cy="1257300"/>
          </a:xfrm>
          <a:prstGeom prst="rect">
            <a:avLst/>
          </a:prstGeom>
        </p:spPr>
      </p:pic>
      <p:pic>
        <p:nvPicPr>
          <p:cNvPr id="27" name="Picture 26" descr="Text&#10;&#10;Description automatically generated">
            <a:extLst>
              <a:ext uri="{FF2B5EF4-FFF2-40B4-BE49-F238E27FC236}">
                <a16:creationId xmlns:a16="http://schemas.microsoft.com/office/drawing/2014/main" id="{B0220475-FDEF-46AC-91CA-757EE25359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602" y="2989224"/>
            <a:ext cx="1390650" cy="125730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303026BF-6EF9-41E0-B021-0DE9821EF54E}"/>
              </a:ext>
            </a:extLst>
          </p:cNvPr>
          <p:cNvGrpSpPr/>
          <p:nvPr/>
        </p:nvGrpSpPr>
        <p:grpSpPr>
          <a:xfrm>
            <a:off x="9470910" y="2619892"/>
            <a:ext cx="381974" cy="381000"/>
            <a:chOff x="4076700" y="2114550"/>
            <a:chExt cx="440267" cy="452029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D9AA8F-057E-44F4-B38C-85BF36C23E0C}"/>
                </a:ext>
              </a:extLst>
            </p:cNvPr>
            <p:cNvSpPr/>
            <p:nvPr/>
          </p:nvSpPr>
          <p:spPr>
            <a:xfrm>
              <a:off x="4076700" y="2114550"/>
              <a:ext cx="440267" cy="452029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5930AF-BE4F-41A8-8B9F-203CCEF63AE0}"/>
                </a:ext>
              </a:extLst>
            </p:cNvPr>
            <p:cNvSpPr txBox="1"/>
            <p:nvPr/>
          </p:nvSpPr>
          <p:spPr>
            <a:xfrm>
              <a:off x="4144433" y="2114550"/>
              <a:ext cx="304800" cy="438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F1473C1-8C10-44FB-AC56-FFC0D1B4CAEA}"/>
              </a:ext>
            </a:extLst>
          </p:cNvPr>
          <p:cNvGrpSpPr/>
          <p:nvPr/>
        </p:nvGrpSpPr>
        <p:grpSpPr>
          <a:xfrm>
            <a:off x="10009698" y="2271096"/>
            <a:ext cx="381974" cy="381000"/>
            <a:chOff x="4076700" y="2114550"/>
            <a:chExt cx="440267" cy="45202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6EC9DFC-E119-4638-A5F7-826CD728253A}"/>
                </a:ext>
              </a:extLst>
            </p:cNvPr>
            <p:cNvSpPr/>
            <p:nvPr/>
          </p:nvSpPr>
          <p:spPr>
            <a:xfrm>
              <a:off x="4076700" y="2114550"/>
              <a:ext cx="440267" cy="452029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0647600-E0C5-4AAE-A9EE-4BF2CAFAB1DF}"/>
                </a:ext>
              </a:extLst>
            </p:cNvPr>
            <p:cNvSpPr txBox="1"/>
            <p:nvPr/>
          </p:nvSpPr>
          <p:spPr>
            <a:xfrm>
              <a:off x="4144433" y="2114550"/>
              <a:ext cx="304800" cy="438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33FD7D7-3769-429B-AB38-E75648C287E7}"/>
              </a:ext>
            </a:extLst>
          </p:cNvPr>
          <p:cNvGrpSpPr/>
          <p:nvPr/>
        </p:nvGrpSpPr>
        <p:grpSpPr>
          <a:xfrm>
            <a:off x="333451" y="1730628"/>
            <a:ext cx="10788656" cy="4891358"/>
            <a:chOff x="358851" y="1387728"/>
            <a:chExt cx="10788656" cy="489135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866D09D-2F4B-453F-8791-3E8DB57EEAA1}"/>
                </a:ext>
              </a:extLst>
            </p:cNvPr>
            <p:cNvGrpSpPr/>
            <p:nvPr/>
          </p:nvGrpSpPr>
          <p:grpSpPr>
            <a:xfrm>
              <a:off x="2462088" y="1411314"/>
              <a:ext cx="8685419" cy="4867772"/>
              <a:chOff x="2462088" y="1411314"/>
              <a:chExt cx="8685419" cy="4867772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4D7201C-EE12-4BDF-8D30-BA723A0871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4396"/>
              <a:stretch/>
            </p:blipFill>
            <p:spPr>
              <a:xfrm>
                <a:off x="2462088" y="1411314"/>
                <a:ext cx="8685419" cy="4027421"/>
              </a:xfrm>
              <a:prstGeom prst="rect">
                <a:avLst/>
              </a:prstGeom>
            </p:spPr>
          </p:pic>
          <p:pic>
            <p:nvPicPr>
              <p:cNvPr id="19" name="Picture 18" descr="Graphical user interface, text, application, email&#10;&#10;Description automatically generated">
                <a:extLst>
                  <a:ext uri="{FF2B5EF4-FFF2-40B4-BE49-F238E27FC236}">
                    <a16:creationId xmlns:a16="http://schemas.microsoft.com/office/drawing/2014/main" id="{1D30D6CD-2CD4-4FA7-86FF-9C53246820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5902"/>
              <a:stretch/>
            </p:blipFill>
            <p:spPr>
              <a:xfrm>
                <a:off x="2462088" y="5257965"/>
                <a:ext cx="8685419" cy="1021121"/>
              </a:xfrm>
              <a:prstGeom prst="rect">
                <a:avLst/>
              </a:prstGeom>
            </p:spPr>
          </p:pic>
        </p:grpSp>
        <p:pic>
          <p:nvPicPr>
            <p:cNvPr id="31" name="Picture 30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E4EF6E9B-9DF1-4ED6-A258-4FC2EE7FC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851" y="1387728"/>
              <a:ext cx="2073088" cy="4175512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0B4148C-B764-4398-9846-EDE5233C7FAF}"/>
              </a:ext>
            </a:extLst>
          </p:cNvPr>
          <p:cNvGrpSpPr/>
          <p:nvPr/>
        </p:nvGrpSpPr>
        <p:grpSpPr>
          <a:xfrm>
            <a:off x="10038276" y="6296579"/>
            <a:ext cx="381974" cy="381000"/>
            <a:chOff x="4076700" y="2114550"/>
            <a:chExt cx="440267" cy="452029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2CA2000-9BEB-4257-9425-0272A375D595}"/>
                </a:ext>
              </a:extLst>
            </p:cNvPr>
            <p:cNvSpPr/>
            <p:nvPr/>
          </p:nvSpPr>
          <p:spPr>
            <a:xfrm>
              <a:off x="4076700" y="2114550"/>
              <a:ext cx="440267" cy="452029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3BFF034-B2DA-4ACB-B6D8-C92B63BA014C}"/>
                </a:ext>
              </a:extLst>
            </p:cNvPr>
            <p:cNvSpPr txBox="1"/>
            <p:nvPr/>
          </p:nvSpPr>
          <p:spPr>
            <a:xfrm>
              <a:off x="4144433" y="2114550"/>
              <a:ext cx="304800" cy="438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sp>
        <p:nvSpPr>
          <p:cNvPr id="33" name="Title 3">
            <a:extLst>
              <a:ext uri="{FF2B5EF4-FFF2-40B4-BE49-F238E27FC236}">
                <a16:creationId xmlns:a16="http://schemas.microsoft.com/office/drawing/2014/main" id="{0E8941F1-3415-443F-BC5C-E81B5695E51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153400" cy="637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449" b="1" i="0" kern="1200">
                <a:solidFill>
                  <a:srgbClr val="034EA2"/>
                </a:solidFill>
                <a:latin typeface="DIN OT Cond" panose="020B0506020201010104" pitchFamily="34" charset="77"/>
                <a:ea typeface="+mj-ea"/>
                <a:cs typeface="+mj-cs"/>
              </a:defRPr>
            </a:lvl1pPr>
          </a:lstStyle>
          <a:p>
            <a:pPr defTabSz="171416">
              <a:defRPr/>
            </a:pPr>
            <a:r>
              <a:rPr lang="en-SG" sz="2700" dirty="0">
                <a:solidFill>
                  <a:srgbClr val="0D2087"/>
                </a:solidFill>
                <a:latin typeface="DINCond-Bold"/>
                <a:cs typeface="Helvetica" panose="020B0604020202020204" pitchFamily="34" charset="0"/>
              </a:rPr>
              <a:t> </a:t>
            </a:r>
            <a:r>
              <a:rPr lang="en-SG" sz="2800" dirty="0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E-PARTNER UPDATE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D253132-FEDB-40CA-A12B-EFF89DC10759}"/>
              </a:ext>
            </a:extLst>
          </p:cNvPr>
          <p:cNvSpPr/>
          <p:nvPr/>
        </p:nvSpPr>
        <p:spPr>
          <a:xfrm>
            <a:off x="2628900" y="5095875"/>
            <a:ext cx="8324850" cy="110743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8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75581C5C-AC4B-42DE-AA12-533A22FDD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7050"/>
            <a:ext cx="8153400" cy="637970"/>
          </a:xfrm>
        </p:spPr>
        <p:txBody>
          <a:bodyPr>
            <a:normAutofit/>
          </a:bodyPr>
          <a:lstStyle/>
          <a:p>
            <a:pPr defTabSz="171416">
              <a:defRPr/>
            </a:pPr>
            <a:r>
              <a:rPr lang="en-SG" sz="2400" b="1" dirty="0">
                <a:solidFill>
                  <a:srgbClr val="0D2087"/>
                </a:solidFill>
                <a:latin typeface="DINCond-Bold"/>
                <a:cs typeface="Helvetica" panose="020B0604020202020204" pitchFamily="34" charset="0"/>
              </a:rPr>
              <a:t> </a:t>
            </a:r>
            <a:r>
              <a:rPr lang="en-SG" sz="2400" dirty="0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4</a:t>
            </a:r>
            <a:r>
              <a:rPr lang="en-SG" sz="2400" b="1" dirty="0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. </a:t>
            </a:r>
            <a:r>
              <a:rPr lang="en-SG" sz="2400" dirty="0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Download Available SN MD &amp; EPR</a:t>
            </a:r>
            <a:endParaRPr lang="en-SG" sz="2400" b="1" dirty="0">
              <a:solidFill>
                <a:srgbClr val="0D2087"/>
              </a:solidFill>
              <a:latin typeface="DIN OT Cond" panose="020B05060202010101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4CB006-36AC-41D4-AC53-A13FB928DBD7}"/>
              </a:ext>
            </a:extLst>
          </p:cNvPr>
          <p:cNvSpPr/>
          <p:nvPr/>
        </p:nvSpPr>
        <p:spPr>
          <a:xfrm>
            <a:off x="485090" y="1331791"/>
            <a:ext cx="7429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DIN OT"/>
              </a:rPr>
              <a:t>Login di Website e-Partner : </a:t>
            </a:r>
            <a:r>
              <a:rPr lang="en-US" dirty="0">
                <a:solidFill>
                  <a:srgbClr val="000000"/>
                </a:solidFill>
                <a:latin typeface="DIN OT"/>
                <a:hlinkClick r:id="rId2"/>
              </a:rPr>
              <a:t>https://www.epms.epson.com.sg/epson/login </a:t>
            </a:r>
            <a:endParaRPr lang="en-US" dirty="0">
              <a:latin typeface="DIN OT"/>
            </a:endParaRPr>
          </a:p>
          <a:p>
            <a:endParaRPr lang="en-ID" dirty="0">
              <a:latin typeface="DIN OT"/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EEFEBFB-4578-4ACF-836D-0E0D56109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93" y="1922271"/>
            <a:ext cx="2057400" cy="4314825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40B4148C-B764-4398-9846-EDE5233C7FAF}"/>
              </a:ext>
            </a:extLst>
          </p:cNvPr>
          <p:cNvGrpSpPr/>
          <p:nvPr/>
        </p:nvGrpSpPr>
        <p:grpSpPr>
          <a:xfrm>
            <a:off x="1783597" y="4329890"/>
            <a:ext cx="381974" cy="381000"/>
            <a:chOff x="4076700" y="2114550"/>
            <a:chExt cx="440267" cy="452029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2CA2000-9BEB-4257-9425-0272A375D595}"/>
                </a:ext>
              </a:extLst>
            </p:cNvPr>
            <p:cNvSpPr/>
            <p:nvPr/>
          </p:nvSpPr>
          <p:spPr>
            <a:xfrm>
              <a:off x="4076700" y="2114550"/>
              <a:ext cx="440267" cy="452029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3BFF034-B2DA-4ACB-B6D8-C92B63BA014C}"/>
                </a:ext>
              </a:extLst>
            </p:cNvPr>
            <p:cNvSpPr txBox="1"/>
            <p:nvPr/>
          </p:nvSpPr>
          <p:spPr>
            <a:xfrm>
              <a:off x="4144433" y="2114550"/>
              <a:ext cx="304800" cy="438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pic>
        <p:nvPicPr>
          <p:cNvPr id="12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B7AB2860-8B25-4EB1-9279-A79EE1A16D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93" y="1922271"/>
            <a:ext cx="9925097" cy="4324647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6C5A7CC7-0D2F-44AC-967E-317E52CCC514}"/>
              </a:ext>
            </a:extLst>
          </p:cNvPr>
          <p:cNvGrpSpPr/>
          <p:nvPr/>
        </p:nvGrpSpPr>
        <p:grpSpPr>
          <a:xfrm>
            <a:off x="8676174" y="4927724"/>
            <a:ext cx="381974" cy="381000"/>
            <a:chOff x="4076700" y="2114550"/>
            <a:chExt cx="440267" cy="452029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3957208-FD3E-4A9B-A138-DF19E4BECC64}"/>
                </a:ext>
              </a:extLst>
            </p:cNvPr>
            <p:cNvSpPr/>
            <p:nvPr/>
          </p:nvSpPr>
          <p:spPr>
            <a:xfrm>
              <a:off x="4076700" y="2114550"/>
              <a:ext cx="440267" cy="452029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D6AD957-F411-4425-A9C2-EB011BD77E01}"/>
                </a:ext>
              </a:extLst>
            </p:cNvPr>
            <p:cNvSpPr txBox="1"/>
            <p:nvPr/>
          </p:nvSpPr>
          <p:spPr>
            <a:xfrm>
              <a:off x="4144433" y="2114550"/>
              <a:ext cx="304800" cy="438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3DBDB0A-5F96-4EAE-AD24-744ADD25563B}"/>
              </a:ext>
            </a:extLst>
          </p:cNvPr>
          <p:cNvSpPr/>
          <p:nvPr/>
        </p:nvSpPr>
        <p:spPr>
          <a:xfrm>
            <a:off x="8521700" y="2802915"/>
            <a:ext cx="1047750" cy="17008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454BC5B9-E679-446E-895E-793C7EAFB58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153400" cy="637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449" b="1" i="0" kern="1200">
                <a:solidFill>
                  <a:srgbClr val="034EA2"/>
                </a:solidFill>
                <a:latin typeface="DIN OT Cond" panose="020B0506020201010104" pitchFamily="34" charset="77"/>
                <a:ea typeface="+mj-ea"/>
                <a:cs typeface="+mj-cs"/>
              </a:defRPr>
            </a:lvl1pPr>
          </a:lstStyle>
          <a:p>
            <a:pPr defTabSz="171416">
              <a:defRPr/>
            </a:pPr>
            <a:r>
              <a:rPr lang="en-SG" sz="2700" dirty="0">
                <a:solidFill>
                  <a:srgbClr val="0D2087"/>
                </a:solidFill>
                <a:latin typeface="DINCond-Bold"/>
                <a:cs typeface="Helvetica" panose="020B0604020202020204" pitchFamily="34" charset="0"/>
              </a:rPr>
              <a:t> </a:t>
            </a:r>
            <a:r>
              <a:rPr lang="en-SG" sz="2800" dirty="0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E-PARTNER UPDATE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07CDAD-D82A-49F5-80E7-904AE3AB8E9A}"/>
              </a:ext>
            </a:extLst>
          </p:cNvPr>
          <p:cNvSpPr/>
          <p:nvPr/>
        </p:nvSpPr>
        <p:spPr>
          <a:xfrm>
            <a:off x="3971925" y="2066925"/>
            <a:ext cx="5943600" cy="3314700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6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4418F5-9137-DC41-99C2-7B140570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05" y="1625268"/>
            <a:ext cx="8307068" cy="1514669"/>
          </a:xfrm>
        </p:spPr>
        <p:txBody>
          <a:bodyPr/>
          <a:lstStyle/>
          <a:p>
            <a:pPr defTabSz="228554">
              <a:defRPr/>
            </a:pPr>
            <a:r>
              <a:rPr lang="en-SG" sz="5400" dirty="0">
                <a:cs typeface="Helvetica" panose="020B0604020202020204" pitchFamily="34" charset="0"/>
              </a:rPr>
              <a:t>SALES INPUT MD</a:t>
            </a:r>
          </a:p>
        </p:txBody>
      </p:sp>
    </p:spTree>
    <p:extLst>
      <p:ext uri="{BB962C8B-B14F-4D97-AF65-F5344CB8AC3E}">
        <p14:creationId xmlns:p14="http://schemas.microsoft.com/office/powerpoint/2010/main" val="1540470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75581C5C-AC4B-42DE-AA12-533A22FDD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153400" cy="637970"/>
          </a:xfrm>
        </p:spPr>
        <p:txBody>
          <a:bodyPr>
            <a:normAutofit/>
          </a:bodyPr>
          <a:lstStyle/>
          <a:p>
            <a:pPr defTabSz="171416">
              <a:defRPr/>
            </a:pPr>
            <a:r>
              <a:rPr lang="en-SG" sz="2700" b="1" dirty="0">
                <a:solidFill>
                  <a:srgbClr val="0D2087"/>
                </a:solidFill>
                <a:latin typeface="DINCond-Bold"/>
                <a:cs typeface="Helvetica" panose="020B0604020202020204" pitchFamily="34" charset="0"/>
              </a:rPr>
              <a:t> </a:t>
            </a:r>
            <a:r>
              <a:rPr lang="en-SG" sz="2800" dirty="0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SALES INPUT MD </a:t>
            </a:r>
            <a:endParaRPr lang="en-SG" sz="2800" b="1" dirty="0">
              <a:solidFill>
                <a:srgbClr val="0D2087"/>
              </a:solidFill>
              <a:latin typeface="DIN OT Cond" panose="020B05060202010101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4CB006-36AC-41D4-AC53-A13FB928DBD7}"/>
              </a:ext>
            </a:extLst>
          </p:cNvPr>
          <p:cNvSpPr/>
          <p:nvPr/>
        </p:nvSpPr>
        <p:spPr>
          <a:xfrm>
            <a:off x="349769" y="985635"/>
            <a:ext cx="8153399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DIN OT"/>
              </a:rPr>
              <a:t>Login di Website e-Partner : </a:t>
            </a:r>
            <a:r>
              <a:rPr lang="en-US" dirty="0">
                <a:solidFill>
                  <a:srgbClr val="000000"/>
                </a:solidFill>
                <a:latin typeface="DIN OT"/>
                <a:hlinkClick r:id="rId2"/>
              </a:rPr>
              <a:t>https://www.epms.epson.com.sg/epson/login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DIN OT"/>
              </a:rPr>
              <a:t>Download </a:t>
            </a:r>
            <a:r>
              <a:rPr lang="en-US" dirty="0">
                <a:solidFill>
                  <a:srgbClr val="000000"/>
                </a:solidFill>
                <a:latin typeface="DIN OT"/>
                <a:hlinkClick r:id="rId3" action="ppaction://hlinksldjump"/>
              </a:rPr>
              <a:t>Available SN </a:t>
            </a:r>
            <a:r>
              <a:rPr lang="en-US" dirty="0" err="1">
                <a:solidFill>
                  <a:srgbClr val="000000"/>
                </a:solidFill>
                <a:latin typeface="DIN OT"/>
              </a:rPr>
              <a:t>Untuk</a:t>
            </a:r>
            <a:r>
              <a:rPr lang="en-US" dirty="0">
                <a:solidFill>
                  <a:srgbClr val="000000"/>
                </a:solidFill>
                <a:latin typeface="DIN OT"/>
              </a:rPr>
              <a:t> Input </a:t>
            </a:r>
            <a:r>
              <a:rPr lang="en-US" dirty="0" err="1">
                <a:solidFill>
                  <a:srgbClr val="000000"/>
                </a:solidFill>
                <a:latin typeface="DIN OT"/>
              </a:rPr>
              <a:t>Penjualan</a:t>
            </a:r>
            <a:r>
              <a:rPr lang="en-US" dirty="0">
                <a:solidFill>
                  <a:srgbClr val="000000"/>
                </a:solidFill>
                <a:latin typeface="DIN O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DIN OT"/>
              </a:rPr>
              <a:t>tidak</a:t>
            </a:r>
            <a:r>
              <a:rPr lang="en-US" dirty="0">
                <a:solidFill>
                  <a:srgbClr val="000000"/>
                </a:solidFill>
                <a:latin typeface="DIN O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DIN OT"/>
              </a:rPr>
              <a:t>perlu</a:t>
            </a:r>
            <a:r>
              <a:rPr lang="en-US" dirty="0">
                <a:solidFill>
                  <a:srgbClr val="000000"/>
                </a:solidFill>
                <a:latin typeface="DIN O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DIN OT"/>
              </a:rPr>
              <a:t>memakai</a:t>
            </a:r>
            <a:r>
              <a:rPr lang="en-US" dirty="0">
                <a:solidFill>
                  <a:srgbClr val="000000"/>
                </a:solidFill>
                <a:latin typeface="DIN OT"/>
              </a:rPr>
              <a:t> SN </a:t>
            </a:r>
            <a:r>
              <a:rPr lang="en-US" dirty="0" err="1">
                <a:solidFill>
                  <a:srgbClr val="000000"/>
                </a:solidFill>
                <a:latin typeface="DIN OT"/>
              </a:rPr>
              <a:t>Fisik</a:t>
            </a:r>
            <a:r>
              <a:rPr lang="en-US" dirty="0">
                <a:solidFill>
                  <a:srgbClr val="000000"/>
                </a:solidFill>
                <a:latin typeface="DIN OT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DIN OT"/>
              </a:rPr>
              <a:t>Input </a:t>
            </a:r>
            <a:r>
              <a:rPr lang="en-US" dirty="0" err="1">
                <a:solidFill>
                  <a:srgbClr val="000000"/>
                </a:solidFill>
                <a:latin typeface="DIN OT"/>
              </a:rPr>
              <a:t>Penjualan</a:t>
            </a:r>
            <a:r>
              <a:rPr lang="en-US" dirty="0">
                <a:solidFill>
                  <a:srgbClr val="000000"/>
                </a:solidFill>
                <a:latin typeface="DIN O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DIN OT"/>
              </a:rPr>
              <a:t>ke</a:t>
            </a:r>
            <a:r>
              <a:rPr lang="en-US" dirty="0">
                <a:solidFill>
                  <a:srgbClr val="000000"/>
                </a:solidFill>
                <a:latin typeface="DIN OT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DIN OT"/>
              </a:rPr>
              <a:t>EPR</a:t>
            </a:r>
            <a:r>
              <a:rPr lang="en-US" dirty="0">
                <a:solidFill>
                  <a:srgbClr val="000000"/>
                </a:solidFill>
                <a:latin typeface="DIN OT"/>
              </a:rPr>
              <a:t> Harus </a:t>
            </a:r>
            <a:r>
              <a:rPr lang="en-US" dirty="0" err="1">
                <a:solidFill>
                  <a:srgbClr val="000000"/>
                </a:solidFill>
                <a:latin typeface="DIN OT"/>
              </a:rPr>
              <a:t>diambil</a:t>
            </a:r>
            <a:r>
              <a:rPr lang="en-US" dirty="0">
                <a:solidFill>
                  <a:srgbClr val="000000"/>
                </a:solidFill>
                <a:latin typeface="DIN O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DIN OT"/>
              </a:rPr>
              <a:t>dari</a:t>
            </a:r>
            <a:r>
              <a:rPr lang="en-US" dirty="0">
                <a:solidFill>
                  <a:srgbClr val="000000"/>
                </a:solidFill>
                <a:latin typeface="DIN OT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DIN OT"/>
              </a:rPr>
              <a:t>Data Available SN </a:t>
            </a: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  <a:latin typeface="DIN OT"/>
              </a:rPr>
              <a:t>Periode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DIN OT"/>
              </a:rPr>
              <a:t> yang </a:t>
            </a: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  <a:latin typeface="DIN OT"/>
              </a:rPr>
              <a:t>sama</a:t>
            </a:r>
            <a:r>
              <a:rPr lang="en-US" dirty="0">
                <a:solidFill>
                  <a:srgbClr val="000000"/>
                </a:solidFill>
                <a:latin typeface="DIN OT"/>
              </a:rPr>
              <a:t>                                 </a:t>
            </a:r>
            <a:r>
              <a:rPr lang="en-US" sz="1600" dirty="0">
                <a:solidFill>
                  <a:srgbClr val="000000"/>
                </a:solidFill>
                <a:latin typeface="DIN OT"/>
              </a:rPr>
              <a:t> (</a:t>
            </a:r>
            <a:r>
              <a:rPr lang="en-US" sz="1600" i="1" dirty="0" err="1">
                <a:solidFill>
                  <a:srgbClr val="000000"/>
                </a:solidFill>
                <a:latin typeface="DIN OT"/>
              </a:rPr>
              <a:t>Catatan</a:t>
            </a:r>
            <a:r>
              <a:rPr lang="en-US" sz="1600" i="1" dirty="0">
                <a:solidFill>
                  <a:srgbClr val="000000"/>
                </a:solidFill>
                <a:latin typeface="DIN OT"/>
              </a:rPr>
              <a:t>: Input </a:t>
            </a:r>
            <a:r>
              <a:rPr lang="en-US" sz="1600" i="1" dirty="0" err="1">
                <a:solidFill>
                  <a:srgbClr val="000000"/>
                </a:solidFill>
                <a:latin typeface="DIN OT"/>
              </a:rPr>
              <a:t>Penjualan</a:t>
            </a:r>
            <a:r>
              <a:rPr lang="en-US" sz="1600" i="1" dirty="0">
                <a:solidFill>
                  <a:srgbClr val="000000"/>
                </a:solidFill>
                <a:latin typeface="DIN OT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DIN OT"/>
              </a:rPr>
              <a:t>ke</a:t>
            </a:r>
            <a:r>
              <a:rPr lang="en-US" sz="1600" i="1" dirty="0">
                <a:solidFill>
                  <a:srgbClr val="000000"/>
                </a:solidFill>
                <a:latin typeface="DIN OT"/>
              </a:rPr>
              <a:t> </a:t>
            </a:r>
            <a:r>
              <a:rPr lang="en-US" sz="1600" b="1" i="1" dirty="0">
                <a:solidFill>
                  <a:srgbClr val="000000"/>
                </a:solidFill>
                <a:highlight>
                  <a:srgbClr val="FFFF00"/>
                </a:highlight>
                <a:latin typeface="DIN OT"/>
              </a:rPr>
              <a:t>EPR </a:t>
            </a:r>
            <a:r>
              <a:rPr lang="en-US" sz="1600" b="1" i="1" dirty="0" err="1">
                <a:solidFill>
                  <a:srgbClr val="000000"/>
                </a:solidFill>
                <a:highlight>
                  <a:srgbClr val="FFFF00"/>
                </a:highlight>
                <a:latin typeface="DIN OT"/>
              </a:rPr>
              <a:t>Bulan</a:t>
            </a:r>
            <a:r>
              <a:rPr lang="en-US" sz="1600" b="1" i="1" dirty="0">
                <a:solidFill>
                  <a:srgbClr val="000000"/>
                </a:solidFill>
                <a:highlight>
                  <a:srgbClr val="FFFF00"/>
                </a:highlight>
                <a:latin typeface="DIN OT"/>
              </a:rPr>
              <a:t> April </a:t>
            </a:r>
            <a:r>
              <a:rPr lang="en-US" sz="1600" i="1" dirty="0" err="1">
                <a:solidFill>
                  <a:srgbClr val="000000"/>
                </a:solidFill>
                <a:latin typeface="DIN OT"/>
              </a:rPr>
              <a:t>maksimal</a:t>
            </a:r>
            <a:r>
              <a:rPr lang="en-US" sz="1600" i="1" dirty="0">
                <a:solidFill>
                  <a:srgbClr val="000000"/>
                </a:solidFill>
                <a:latin typeface="DIN OT"/>
              </a:rPr>
              <a:t> di </a:t>
            </a:r>
            <a:r>
              <a:rPr lang="en-US" sz="1600" b="1" i="1" dirty="0">
                <a:solidFill>
                  <a:srgbClr val="000000"/>
                </a:solidFill>
                <a:highlight>
                  <a:srgbClr val="FFFF00"/>
                </a:highlight>
                <a:latin typeface="DIN OT"/>
              </a:rPr>
              <a:t>Input </a:t>
            </a:r>
            <a:r>
              <a:rPr lang="en-US" sz="1600" b="1" i="1" dirty="0" err="1">
                <a:solidFill>
                  <a:srgbClr val="000000"/>
                </a:solidFill>
                <a:highlight>
                  <a:srgbClr val="FFFF00"/>
                </a:highlight>
                <a:latin typeface="DIN OT"/>
              </a:rPr>
              <a:t>tgl</a:t>
            </a:r>
            <a:r>
              <a:rPr lang="en-US" sz="1600" b="1" i="1" dirty="0">
                <a:solidFill>
                  <a:srgbClr val="000000"/>
                </a:solidFill>
                <a:highlight>
                  <a:srgbClr val="FFFF00"/>
                </a:highlight>
                <a:latin typeface="DIN OT"/>
              </a:rPr>
              <a:t> 10 di </a:t>
            </a:r>
            <a:r>
              <a:rPr lang="en-US" sz="1600" b="1" i="1" dirty="0" err="1">
                <a:solidFill>
                  <a:srgbClr val="000000"/>
                </a:solidFill>
                <a:highlight>
                  <a:srgbClr val="FFFF00"/>
                </a:highlight>
                <a:latin typeface="DIN OT"/>
              </a:rPr>
              <a:t>Bulan</a:t>
            </a:r>
            <a:r>
              <a:rPr lang="en-US" sz="1600" b="1" i="1" dirty="0">
                <a:solidFill>
                  <a:srgbClr val="000000"/>
                </a:solidFill>
                <a:highlight>
                  <a:srgbClr val="FFFF00"/>
                </a:highlight>
                <a:latin typeface="DIN OT"/>
              </a:rPr>
              <a:t> Mei </a:t>
            </a:r>
            <a:r>
              <a:rPr lang="en-US" sz="1600" i="1" dirty="0">
                <a:solidFill>
                  <a:srgbClr val="000000"/>
                </a:solidFill>
                <a:latin typeface="DIN OT"/>
              </a:rPr>
              <a:t>dan </a:t>
            </a:r>
            <a:r>
              <a:rPr lang="en-US" sz="1600" b="1" i="1" dirty="0" err="1">
                <a:solidFill>
                  <a:srgbClr val="000000"/>
                </a:solidFill>
                <a:highlight>
                  <a:srgbClr val="FFFF00"/>
                </a:highlight>
                <a:latin typeface="DIN OT"/>
              </a:rPr>
              <a:t>Pembelian</a:t>
            </a:r>
            <a:r>
              <a:rPr lang="en-US" sz="1600" b="1" i="1" dirty="0">
                <a:solidFill>
                  <a:srgbClr val="000000"/>
                </a:solidFill>
                <a:highlight>
                  <a:srgbClr val="FFFF00"/>
                </a:highlight>
                <a:latin typeface="DIN OT"/>
              </a:rPr>
              <a:t> MD di </a:t>
            </a:r>
            <a:r>
              <a:rPr lang="en-US" sz="1600" b="1" i="1" dirty="0" err="1">
                <a:solidFill>
                  <a:srgbClr val="000000"/>
                </a:solidFill>
                <a:highlight>
                  <a:srgbClr val="FFFF00"/>
                </a:highlight>
                <a:latin typeface="DIN OT"/>
              </a:rPr>
              <a:t>bulan</a:t>
            </a:r>
            <a:r>
              <a:rPr lang="en-US" sz="1600" b="1" i="1" dirty="0">
                <a:solidFill>
                  <a:srgbClr val="000000"/>
                </a:solidFill>
                <a:highlight>
                  <a:srgbClr val="FFFF00"/>
                </a:highlight>
                <a:latin typeface="DIN OT"/>
              </a:rPr>
              <a:t> April</a:t>
            </a:r>
            <a:r>
              <a:rPr lang="en-US" sz="1600" i="1" dirty="0">
                <a:solidFill>
                  <a:srgbClr val="000000"/>
                </a:solidFill>
                <a:latin typeface="DIN O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DIN OT"/>
              </a:rPr>
              <a:t>Input </a:t>
            </a:r>
            <a:r>
              <a:rPr lang="en-US" dirty="0" err="1">
                <a:solidFill>
                  <a:srgbClr val="000000"/>
                </a:solidFill>
                <a:latin typeface="DIN OT"/>
              </a:rPr>
              <a:t>Penjualan</a:t>
            </a:r>
            <a:r>
              <a:rPr lang="en-US" dirty="0">
                <a:solidFill>
                  <a:srgbClr val="000000"/>
                </a:solidFill>
                <a:latin typeface="DIN O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DIN OT"/>
              </a:rPr>
              <a:t>ke</a:t>
            </a:r>
            <a:r>
              <a:rPr lang="en-US" dirty="0">
                <a:solidFill>
                  <a:srgbClr val="000000"/>
                </a:solidFill>
                <a:latin typeface="DIN OT"/>
              </a:rPr>
              <a:t> SI/Unmanaged &amp; End User </a:t>
            </a:r>
            <a:r>
              <a:rPr lang="en-US" dirty="0" err="1">
                <a:solidFill>
                  <a:srgbClr val="000000"/>
                </a:solidFill>
                <a:latin typeface="DIN OT"/>
              </a:rPr>
              <a:t>dapat</a:t>
            </a:r>
            <a:r>
              <a:rPr lang="en-US" dirty="0">
                <a:solidFill>
                  <a:srgbClr val="000000"/>
                </a:solidFill>
                <a:latin typeface="DIN OT"/>
              </a:rPr>
              <a:t> di </a:t>
            </a:r>
            <a:r>
              <a:rPr lang="en-US" dirty="0" err="1">
                <a:solidFill>
                  <a:srgbClr val="000000"/>
                </a:solidFill>
                <a:latin typeface="DIN OT"/>
              </a:rPr>
              <a:t>ambil</a:t>
            </a:r>
            <a:r>
              <a:rPr lang="en-US" dirty="0">
                <a:solidFill>
                  <a:srgbClr val="000000"/>
                </a:solidFill>
                <a:latin typeface="DIN O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DIN OT"/>
              </a:rPr>
              <a:t>dari</a:t>
            </a:r>
            <a:r>
              <a:rPr lang="en-US" dirty="0">
                <a:solidFill>
                  <a:srgbClr val="000000"/>
                </a:solidFill>
                <a:latin typeface="DIN OT"/>
              </a:rPr>
              <a:t> Data Available SN </a:t>
            </a:r>
            <a:r>
              <a:rPr lang="en-US" dirty="0" err="1">
                <a:solidFill>
                  <a:srgbClr val="000000"/>
                </a:solidFill>
                <a:latin typeface="DIN OT"/>
              </a:rPr>
              <a:t>Bulan-Bulan</a:t>
            </a:r>
            <a:r>
              <a:rPr lang="en-US" dirty="0">
                <a:solidFill>
                  <a:srgbClr val="000000"/>
                </a:solidFill>
                <a:latin typeface="DIN O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DIN OT"/>
              </a:rPr>
              <a:t>Sebelumnya</a:t>
            </a:r>
            <a:r>
              <a:rPr lang="en-US" dirty="0">
                <a:solidFill>
                  <a:srgbClr val="000000"/>
                </a:solidFill>
                <a:latin typeface="DIN O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DIN OT"/>
              </a:rPr>
              <a:t>Untuk</a:t>
            </a:r>
            <a:r>
              <a:rPr lang="en-US" dirty="0">
                <a:solidFill>
                  <a:srgbClr val="000000"/>
                </a:solidFill>
                <a:latin typeface="DIN O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DIN OT"/>
              </a:rPr>
              <a:t>Penjualan</a:t>
            </a:r>
            <a:r>
              <a:rPr lang="en-US" dirty="0">
                <a:solidFill>
                  <a:srgbClr val="000000"/>
                </a:solidFill>
                <a:latin typeface="DIN O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DIN OT"/>
              </a:rPr>
              <a:t>ke</a:t>
            </a:r>
            <a:r>
              <a:rPr lang="en-US" dirty="0">
                <a:solidFill>
                  <a:srgbClr val="000000"/>
                </a:solidFill>
                <a:latin typeface="DIN OT"/>
              </a:rPr>
              <a:t> SI/Unmanaged Harus </a:t>
            </a: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  <a:latin typeface="DIN OT"/>
              </a:rPr>
              <a:t>Menginput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DIN OT"/>
              </a:rPr>
              <a:t> Nama SI/Unmanaged di Master Data</a:t>
            </a:r>
            <a:r>
              <a:rPr lang="en-US" dirty="0">
                <a:solidFill>
                  <a:srgbClr val="000000"/>
                </a:solidFill>
                <a:latin typeface="DIN O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DIN OT"/>
              </a:rPr>
              <a:t>Sebelum</a:t>
            </a:r>
            <a:r>
              <a:rPr lang="en-US" dirty="0">
                <a:solidFill>
                  <a:srgbClr val="000000"/>
                </a:solidFill>
                <a:latin typeface="DIN OT"/>
              </a:rPr>
              <a:t> Upload </a:t>
            </a:r>
            <a:r>
              <a:rPr lang="en-US" dirty="0" err="1">
                <a:solidFill>
                  <a:srgbClr val="000000"/>
                </a:solidFill>
                <a:latin typeface="DIN OT"/>
              </a:rPr>
              <a:t>Penjualan</a:t>
            </a:r>
            <a:r>
              <a:rPr lang="en-US" dirty="0">
                <a:solidFill>
                  <a:srgbClr val="000000"/>
                </a:solidFill>
                <a:latin typeface="DIN OT"/>
              </a:rPr>
              <a:t>.</a:t>
            </a:r>
            <a:endParaRPr lang="en-US" dirty="0">
              <a:latin typeface="DIN OT"/>
            </a:endParaRPr>
          </a:p>
          <a:p>
            <a:endParaRPr lang="en-ID" dirty="0">
              <a:latin typeface="DIN OT"/>
            </a:endParaRPr>
          </a:p>
        </p:txBody>
      </p:sp>
      <p:sp>
        <p:nvSpPr>
          <p:cNvPr id="32" name="Title 3">
            <a:extLst>
              <a:ext uri="{FF2B5EF4-FFF2-40B4-BE49-F238E27FC236}">
                <a16:creationId xmlns:a16="http://schemas.microsoft.com/office/drawing/2014/main" id="{B0677013-329C-452D-B728-F30C387676C2}"/>
              </a:ext>
            </a:extLst>
          </p:cNvPr>
          <p:cNvSpPr txBox="1">
            <a:spLocks/>
          </p:cNvSpPr>
          <p:nvPr/>
        </p:nvSpPr>
        <p:spPr>
          <a:xfrm>
            <a:off x="227221" y="425847"/>
            <a:ext cx="8153400" cy="637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449" b="1" i="0" kern="1200">
                <a:solidFill>
                  <a:srgbClr val="034EA2"/>
                </a:solidFill>
                <a:latin typeface="DIN OT Cond" panose="020B0506020201010104" pitchFamily="34" charset="77"/>
                <a:ea typeface="+mj-ea"/>
                <a:cs typeface="+mj-cs"/>
              </a:defRPr>
            </a:lvl1pPr>
          </a:lstStyle>
          <a:p>
            <a:pPr defTabSz="171416">
              <a:defRPr/>
            </a:pPr>
            <a:r>
              <a:rPr lang="en-SG" sz="2400" dirty="0">
                <a:solidFill>
                  <a:srgbClr val="0D2087"/>
                </a:solidFill>
                <a:latin typeface="DINCond-Bold"/>
                <a:cs typeface="Helvetica" panose="020B0604020202020204" pitchFamily="34" charset="0"/>
              </a:rPr>
              <a:t> </a:t>
            </a:r>
            <a:r>
              <a:rPr lang="en-SG" sz="2400" dirty="0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1. Input </a:t>
            </a:r>
            <a:r>
              <a:rPr lang="en-SG" sz="2400" dirty="0" err="1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Penjualan</a:t>
            </a:r>
            <a:r>
              <a:rPr lang="en-SG" sz="2400" dirty="0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 </a:t>
            </a:r>
            <a:r>
              <a:rPr lang="en-SG" sz="2400" dirty="0" err="1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ke</a:t>
            </a:r>
            <a:r>
              <a:rPr lang="en-SG" sz="2400" dirty="0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 EPR, SI/Unmanaged &amp; End User</a:t>
            </a:r>
          </a:p>
        </p:txBody>
      </p:sp>
    </p:spTree>
    <p:extLst>
      <p:ext uri="{BB962C8B-B14F-4D97-AF65-F5344CB8AC3E}">
        <p14:creationId xmlns:p14="http://schemas.microsoft.com/office/powerpoint/2010/main" val="647740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75581C5C-AC4B-42DE-AA12-533A22FDD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153400" cy="637970"/>
          </a:xfrm>
        </p:spPr>
        <p:txBody>
          <a:bodyPr>
            <a:normAutofit/>
          </a:bodyPr>
          <a:lstStyle/>
          <a:p>
            <a:pPr defTabSz="171416">
              <a:defRPr/>
            </a:pPr>
            <a:r>
              <a:rPr lang="en-SG" sz="2700" b="1" dirty="0">
                <a:solidFill>
                  <a:srgbClr val="0D2087"/>
                </a:solidFill>
                <a:latin typeface="DINCond-Bold"/>
                <a:cs typeface="Helvetica" panose="020B0604020202020204" pitchFamily="34" charset="0"/>
              </a:rPr>
              <a:t> </a:t>
            </a:r>
            <a:r>
              <a:rPr lang="en-SG" sz="2800" dirty="0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SALES INPUT MD </a:t>
            </a:r>
            <a:endParaRPr lang="en-SG" sz="2800" b="1" dirty="0">
              <a:solidFill>
                <a:srgbClr val="0D2087"/>
              </a:solidFill>
              <a:latin typeface="DIN OT Cond" panose="020B0506020201010104" pitchFamily="34" charset="0"/>
              <a:cs typeface="Helvetica" panose="020B0604020202020204" pitchFamily="34" charset="0"/>
            </a:endParaRPr>
          </a:p>
        </p:txBody>
      </p:sp>
      <p:sp>
        <p:nvSpPr>
          <p:cNvPr id="32" name="Title 3">
            <a:extLst>
              <a:ext uri="{FF2B5EF4-FFF2-40B4-BE49-F238E27FC236}">
                <a16:creationId xmlns:a16="http://schemas.microsoft.com/office/drawing/2014/main" id="{B0677013-329C-452D-B728-F30C387676C2}"/>
              </a:ext>
            </a:extLst>
          </p:cNvPr>
          <p:cNvSpPr txBox="1">
            <a:spLocks/>
          </p:cNvSpPr>
          <p:nvPr/>
        </p:nvSpPr>
        <p:spPr>
          <a:xfrm>
            <a:off x="227221" y="425847"/>
            <a:ext cx="8153400" cy="637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449" b="1" i="0" kern="1200">
                <a:solidFill>
                  <a:srgbClr val="034EA2"/>
                </a:solidFill>
                <a:latin typeface="DIN OT Cond" panose="020B0506020201010104" pitchFamily="34" charset="77"/>
                <a:ea typeface="+mj-ea"/>
                <a:cs typeface="+mj-cs"/>
              </a:defRPr>
            </a:lvl1pPr>
          </a:lstStyle>
          <a:p>
            <a:pPr defTabSz="171416">
              <a:defRPr/>
            </a:pPr>
            <a:r>
              <a:rPr lang="en-SG" sz="2400" dirty="0">
                <a:solidFill>
                  <a:srgbClr val="0D2087"/>
                </a:solidFill>
                <a:latin typeface="DINCond-Bold"/>
                <a:cs typeface="Helvetica" panose="020B0604020202020204" pitchFamily="34" charset="0"/>
              </a:rPr>
              <a:t> </a:t>
            </a:r>
            <a:r>
              <a:rPr lang="en-SG" sz="2400" dirty="0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2. Input Nama SI/Unmanaged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A4CBBF-062B-4BD2-BA9C-01CA72E205AA}"/>
              </a:ext>
            </a:extLst>
          </p:cNvPr>
          <p:cNvSpPr/>
          <p:nvPr/>
        </p:nvSpPr>
        <p:spPr>
          <a:xfrm>
            <a:off x="349770" y="985635"/>
            <a:ext cx="29722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DIN OT"/>
              </a:rPr>
              <a:t>Bisa </a:t>
            </a:r>
            <a:r>
              <a:rPr lang="en-US" dirty="0" err="1">
                <a:solidFill>
                  <a:srgbClr val="000000"/>
                </a:solidFill>
                <a:latin typeface="DIN OT"/>
              </a:rPr>
              <a:t>melalui</a:t>
            </a:r>
            <a:r>
              <a:rPr lang="en-US" dirty="0">
                <a:solidFill>
                  <a:srgbClr val="000000"/>
                </a:solidFill>
                <a:latin typeface="DIN O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DIN OT"/>
              </a:rPr>
              <a:t>dua</a:t>
            </a:r>
            <a:r>
              <a:rPr lang="en-US" dirty="0">
                <a:solidFill>
                  <a:srgbClr val="000000"/>
                </a:solidFill>
                <a:latin typeface="DIN O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DIN OT"/>
              </a:rPr>
              <a:t>cara</a:t>
            </a:r>
            <a:r>
              <a:rPr lang="en-US" dirty="0">
                <a:solidFill>
                  <a:srgbClr val="000000"/>
                </a:solidFill>
                <a:latin typeface="DIN OT"/>
              </a:rPr>
              <a:t>                1. </a:t>
            </a:r>
            <a:r>
              <a:rPr lang="en-US" dirty="0" err="1">
                <a:solidFill>
                  <a:srgbClr val="000000"/>
                </a:solidFill>
                <a:latin typeface="DIN OT"/>
              </a:rPr>
              <a:t>Langsung</a:t>
            </a:r>
            <a:r>
              <a:rPr lang="en-US" dirty="0">
                <a:solidFill>
                  <a:srgbClr val="000000"/>
                </a:solidFill>
                <a:latin typeface="DIN O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DIN OT"/>
              </a:rPr>
              <a:t>dari</a:t>
            </a:r>
            <a:r>
              <a:rPr lang="en-US" dirty="0">
                <a:solidFill>
                  <a:srgbClr val="000000"/>
                </a:solidFill>
                <a:latin typeface="DIN OT"/>
              </a:rPr>
              <a:t> Website           2. Upload Excel</a:t>
            </a:r>
          </a:p>
          <a:p>
            <a:r>
              <a:rPr lang="en-US" dirty="0">
                <a:solidFill>
                  <a:srgbClr val="000000"/>
                </a:solidFill>
                <a:latin typeface="DIN OT"/>
              </a:rPr>
              <a:t>         </a:t>
            </a:r>
            <a:endParaRPr lang="en-ID" dirty="0">
              <a:latin typeface="DIN OT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6D1FCE-89AE-42AA-83AE-210057B48EDD}"/>
              </a:ext>
            </a:extLst>
          </p:cNvPr>
          <p:cNvGrpSpPr/>
          <p:nvPr/>
        </p:nvGrpSpPr>
        <p:grpSpPr>
          <a:xfrm>
            <a:off x="434305" y="1972899"/>
            <a:ext cx="2095500" cy="4019550"/>
            <a:chOff x="434305" y="1972899"/>
            <a:chExt cx="2095500" cy="4019550"/>
          </a:xfrm>
        </p:grpSpPr>
        <p:pic>
          <p:nvPicPr>
            <p:cNvPr id="3" name="Picture 2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A2BD7CCE-DF16-455D-ABD1-D1EA4F8BC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305" y="1972899"/>
              <a:ext cx="2095500" cy="4019550"/>
            </a:xfrm>
            <a:prstGeom prst="rect">
              <a:avLst/>
            </a:prstGeom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06068D2-E7A9-446F-B265-8ED9ABFE1945}"/>
                </a:ext>
              </a:extLst>
            </p:cNvPr>
            <p:cNvGrpSpPr/>
            <p:nvPr/>
          </p:nvGrpSpPr>
          <p:grpSpPr>
            <a:xfrm>
              <a:off x="1453931" y="5103447"/>
              <a:ext cx="381974" cy="381000"/>
              <a:chOff x="4076700" y="2114550"/>
              <a:chExt cx="440267" cy="452029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089BC67A-225B-4873-BDF0-66E8F8BD7566}"/>
                  </a:ext>
                </a:extLst>
              </p:cNvPr>
              <p:cNvSpPr/>
              <p:nvPr/>
            </p:nvSpPr>
            <p:spPr>
              <a:xfrm>
                <a:off x="4076700" y="2114550"/>
                <a:ext cx="440267" cy="452029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26BB7E7-F34E-4A4C-9E9C-557F925CC08F}"/>
                  </a:ext>
                </a:extLst>
              </p:cNvPr>
              <p:cNvSpPr txBox="1"/>
              <p:nvPr/>
            </p:nvSpPr>
            <p:spPr>
              <a:xfrm>
                <a:off x="4144433" y="2114550"/>
                <a:ext cx="304800" cy="43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A23F92D-7294-4ABD-A635-33CF7475FA3F}"/>
              </a:ext>
            </a:extLst>
          </p:cNvPr>
          <p:cNvGrpSpPr/>
          <p:nvPr/>
        </p:nvGrpSpPr>
        <p:grpSpPr>
          <a:xfrm>
            <a:off x="434305" y="1964510"/>
            <a:ext cx="2045290" cy="2606556"/>
            <a:chOff x="434305" y="1964510"/>
            <a:chExt cx="2045290" cy="2606556"/>
          </a:xfrm>
        </p:grpSpPr>
        <p:pic>
          <p:nvPicPr>
            <p:cNvPr id="8" name="Picture 7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56308A3B-E540-446C-BE1A-56674255A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305" y="1964510"/>
              <a:ext cx="2045290" cy="2606556"/>
            </a:xfrm>
            <a:prstGeom prst="rect">
              <a:avLst/>
            </a:prstGeom>
          </p:spPr>
        </p:pic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E98E08C-DD15-4305-A4E6-1C8ED37D2660}"/>
                </a:ext>
              </a:extLst>
            </p:cNvPr>
            <p:cNvGrpSpPr/>
            <p:nvPr/>
          </p:nvGrpSpPr>
          <p:grpSpPr>
            <a:xfrm>
              <a:off x="1090461" y="3894677"/>
              <a:ext cx="381974" cy="381000"/>
              <a:chOff x="4076700" y="2114550"/>
              <a:chExt cx="440267" cy="452029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BE130C7-0A5C-4B11-9093-35AE431477F5}"/>
                  </a:ext>
                </a:extLst>
              </p:cNvPr>
              <p:cNvSpPr/>
              <p:nvPr/>
            </p:nvSpPr>
            <p:spPr>
              <a:xfrm>
                <a:off x="4076700" y="2114550"/>
                <a:ext cx="440267" cy="452029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2823E3C-3370-4DB3-BD0B-8D570CF3E5A5}"/>
                  </a:ext>
                </a:extLst>
              </p:cNvPr>
              <p:cNvSpPr txBox="1"/>
              <p:nvPr/>
            </p:nvSpPr>
            <p:spPr>
              <a:xfrm>
                <a:off x="4144433" y="2114550"/>
                <a:ext cx="304800" cy="43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</p:grpSp>
      </p:grpSp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777C7174-C8DE-4465-8839-55FA7455E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78" y="1960800"/>
            <a:ext cx="11692044" cy="3911565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A36D125B-AB36-4BD5-AED8-311D1F6CFF63}"/>
              </a:ext>
            </a:extLst>
          </p:cNvPr>
          <p:cNvGrpSpPr/>
          <p:nvPr/>
        </p:nvGrpSpPr>
        <p:grpSpPr>
          <a:xfrm>
            <a:off x="1222682" y="2514579"/>
            <a:ext cx="381974" cy="381000"/>
            <a:chOff x="4076700" y="2114550"/>
            <a:chExt cx="440267" cy="452029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713E017-5DF2-4214-91E8-23DE731606D7}"/>
                </a:ext>
              </a:extLst>
            </p:cNvPr>
            <p:cNvSpPr/>
            <p:nvPr/>
          </p:nvSpPr>
          <p:spPr>
            <a:xfrm>
              <a:off x="4076700" y="2114550"/>
              <a:ext cx="440267" cy="452029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048A395-5565-4DDE-A256-E6E723DF7D74}"/>
                </a:ext>
              </a:extLst>
            </p:cNvPr>
            <p:cNvSpPr txBox="1"/>
            <p:nvPr/>
          </p:nvSpPr>
          <p:spPr>
            <a:xfrm>
              <a:off x="4144433" y="2114550"/>
              <a:ext cx="304800" cy="438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C576669-E448-44B7-80D5-13F2C0629AF8}"/>
              </a:ext>
            </a:extLst>
          </p:cNvPr>
          <p:cNvSpPr/>
          <p:nvPr/>
        </p:nvSpPr>
        <p:spPr>
          <a:xfrm>
            <a:off x="1604656" y="3267788"/>
            <a:ext cx="10153039" cy="200906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2E3C508-FE03-4FA9-AF27-E4FF2F394C5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50"/>
          <a:stretch/>
        </p:blipFill>
        <p:spPr>
          <a:xfrm>
            <a:off x="349770" y="1977353"/>
            <a:ext cx="11692044" cy="4471354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20FA6BF2-3BA6-48B2-9990-842CDA81B59F}"/>
              </a:ext>
            </a:extLst>
          </p:cNvPr>
          <p:cNvGrpSpPr/>
          <p:nvPr/>
        </p:nvGrpSpPr>
        <p:grpSpPr>
          <a:xfrm>
            <a:off x="5478708" y="2389815"/>
            <a:ext cx="381974" cy="381000"/>
            <a:chOff x="4076700" y="2114550"/>
            <a:chExt cx="440267" cy="452029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AAB6296-2C40-439A-9B69-5E7C0B7BDCEE}"/>
                </a:ext>
              </a:extLst>
            </p:cNvPr>
            <p:cNvSpPr/>
            <p:nvPr/>
          </p:nvSpPr>
          <p:spPr>
            <a:xfrm>
              <a:off x="4076700" y="2114550"/>
              <a:ext cx="440267" cy="452029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5001B09-E7C5-4293-AA71-29313645A635}"/>
                </a:ext>
              </a:extLst>
            </p:cNvPr>
            <p:cNvSpPr txBox="1"/>
            <p:nvPr/>
          </p:nvSpPr>
          <p:spPr>
            <a:xfrm>
              <a:off x="4144433" y="2114550"/>
              <a:ext cx="304800" cy="438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982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75581C5C-AC4B-42DE-AA12-533A22FDD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153400" cy="637970"/>
          </a:xfrm>
        </p:spPr>
        <p:txBody>
          <a:bodyPr>
            <a:normAutofit/>
          </a:bodyPr>
          <a:lstStyle/>
          <a:p>
            <a:pPr defTabSz="171416">
              <a:defRPr/>
            </a:pPr>
            <a:r>
              <a:rPr lang="en-SG" sz="2700" b="1" dirty="0">
                <a:solidFill>
                  <a:srgbClr val="0D2087"/>
                </a:solidFill>
                <a:latin typeface="DINCond-Bold"/>
                <a:cs typeface="Helvetica" panose="020B0604020202020204" pitchFamily="34" charset="0"/>
              </a:rPr>
              <a:t> </a:t>
            </a:r>
            <a:r>
              <a:rPr lang="en-SG" sz="2800" dirty="0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SALES INPUT MD </a:t>
            </a:r>
            <a:endParaRPr lang="en-SG" sz="2800" b="1" dirty="0">
              <a:solidFill>
                <a:srgbClr val="0D2087"/>
              </a:solidFill>
              <a:latin typeface="DIN OT Cond" panose="020B0506020201010104" pitchFamily="34" charset="0"/>
              <a:cs typeface="Helvetica" panose="020B0604020202020204" pitchFamily="34" charset="0"/>
            </a:endParaRPr>
          </a:p>
        </p:txBody>
      </p:sp>
      <p:sp>
        <p:nvSpPr>
          <p:cNvPr id="32" name="Title 3">
            <a:extLst>
              <a:ext uri="{FF2B5EF4-FFF2-40B4-BE49-F238E27FC236}">
                <a16:creationId xmlns:a16="http://schemas.microsoft.com/office/drawing/2014/main" id="{B0677013-329C-452D-B728-F30C387676C2}"/>
              </a:ext>
            </a:extLst>
          </p:cNvPr>
          <p:cNvSpPr txBox="1">
            <a:spLocks/>
          </p:cNvSpPr>
          <p:nvPr/>
        </p:nvSpPr>
        <p:spPr>
          <a:xfrm>
            <a:off x="227221" y="425847"/>
            <a:ext cx="8153400" cy="637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449" b="1" i="0" kern="1200">
                <a:solidFill>
                  <a:srgbClr val="034EA2"/>
                </a:solidFill>
                <a:latin typeface="DIN OT Cond" panose="020B0506020201010104" pitchFamily="34" charset="77"/>
                <a:ea typeface="+mj-ea"/>
                <a:cs typeface="+mj-cs"/>
              </a:defRPr>
            </a:lvl1pPr>
          </a:lstStyle>
          <a:p>
            <a:pPr defTabSz="171416">
              <a:defRPr/>
            </a:pPr>
            <a:r>
              <a:rPr lang="en-SG" sz="2400" dirty="0">
                <a:solidFill>
                  <a:srgbClr val="0D2087"/>
                </a:solidFill>
                <a:latin typeface="DINCond-Bold"/>
                <a:cs typeface="Helvetica" panose="020B0604020202020204" pitchFamily="34" charset="0"/>
              </a:rPr>
              <a:t> </a:t>
            </a:r>
            <a:r>
              <a:rPr lang="en-SG" sz="2400" dirty="0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2a. </a:t>
            </a:r>
            <a:r>
              <a:rPr lang="en-SG" sz="2400" dirty="0" err="1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Pengisian</a:t>
            </a:r>
            <a:r>
              <a:rPr lang="en-SG" sz="2400" dirty="0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 Template Excel SI/Unmanaged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DF3DF5F-5325-4574-ACB7-34A3733BD0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636291"/>
              </p:ext>
            </p:extLst>
          </p:nvPr>
        </p:nvGraphicFramePr>
        <p:xfrm>
          <a:off x="446128" y="1489664"/>
          <a:ext cx="102679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Worksheet" r:id="rId3" imgW="10268110" imgH="666881" progId="Excel.Sheet.12">
                  <p:embed/>
                </p:oleObj>
              </mc:Choice>
              <mc:Fallback>
                <p:oleObj name="Worksheet" r:id="rId3" imgW="10268110" imgH="66688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6128" y="1489664"/>
                        <a:ext cx="1026795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BEF34F4-5100-4F6D-9471-8F0EBDFD5E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299007"/>
              </p:ext>
            </p:extLst>
          </p:nvPr>
        </p:nvGraphicFramePr>
        <p:xfrm>
          <a:off x="446128" y="2819989"/>
          <a:ext cx="105981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Worksheet" r:id="rId5" imgW="10597965" imgH="666881" progId="Excel.Sheet.12">
                  <p:embed/>
                </p:oleObj>
              </mc:Choice>
              <mc:Fallback>
                <p:oleObj name="Worksheet" r:id="rId5" imgW="10597965" imgH="666881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7DF3DF5F-5325-4574-ACB7-34A3733BD0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6128" y="2819989"/>
                        <a:ext cx="1059815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E404A2E2-DF37-4BBB-8264-DB02931D9217}"/>
              </a:ext>
            </a:extLst>
          </p:cNvPr>
          <p:cNvGrpSpPr/>
          <p:nvPr/>
        </p:nvGrpSpPr>
        <p:grpSpPr>
          <a:xfrm>
            <a:off x="503196" y="1766680"/>
            <a:ext cx="750276" cy="319301"/>
            <a:chOff x="8254049" y="907956"/>
            <a:chExt cx="1492023" cy="56515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A4CB755-D8C8-46A9-812D-D05C8101DB79}"/>
                </a:ext>
              </a:extLst>
            </p:cNvPr>
            <p:cNvSpPr/>
            <p:nvPr/>
          </p:nvSpPr>
          <p:spPr>
            <a:xfrm>
              <a:off x="8266422" y="907956"/>
              <a:ext cx="1479650" cy="5651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637BCBB-59F0-41D5-9489-B21D45FE7BCE}"/>
                </a:ext>
              </a:extLst>
            </p:cNvPr>
            <p:cNvSpPr txBox="1"/>
            <p:nvPr/>
          </p:nvSpPr>
          <p:spPr>
            <a:xfrm>
              <a:off x="8254049" y="994486"/>
              <a:ext cx="1479651" cy="306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2"/>
                  </a:solidFill>
                </a:rPr>
                <a:t>All Product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7C85005-3A5D-43D5-95C3-279F1C708844}"/>
              </a:ext>
            </a:extLst>
          </p:cNvPr>
          <p:cNvGrpSpPr/>
          <p:nvPr/>
        </p:nvGrpSpPr>
        <p:grpSpPr>
          <a:xfrm>
            <a:off x="1429041" y="3109505"/>
            <a:ext cx="750275" cy="319301"/>
            <a:chOff x="8254051" y="907956"/>
            <a:chExt cx="1492021" cy="565150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A340597-FA12-46D6-A861-BB62933C44F9}"/>
                </a:ext>
              </a:extLst>
            </p:cNvPr>
            <p:cNvSpPr/>
            <p:nvPr/>
          </p:nvSpPr>
          <p:spPr>
            <a:xfrm>
              <a:off x="8266422" y="907956"/>
              <a:ext cx="1479650" cy="5651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288E5E2-B34E-4A55-9187-2651DD8CC0AC}"/>
                </a:ext>
              </a:extLst>
            </p:cNvPr>
            <p:cNvSpPr txBox="1"/>
            <p:nvPr/>
          </p:nvSpPr>
          <p:spPr>
            <a:xfrm>
              <a:off x="8254051" y="994486"/>
              <a:ext cx="1479650" cy="408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2"/>
                  </a:solidFill>
                </a:rPr>
                <a:t>Reseller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A2BB89C-77DF-400B-A681-304785DFBBC2}"/>
              </a:ext>
            </a:extLst>
          </p:cNvPr>
          <p:cNvGrpSpPr/>
          <p:nvPr/>
        </p:nvGrpSpPr>
        <p:grpSpPr>
          <a:xfrm>
            <a:off x="2405733" y="3109505"/>
            <a:ext cx="750275" cy="319301"/>
            <a:chOff x="8254051" y="907956"/>
            <a:chExt cx="1492021" cy="565150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F3920648-18F4-4E25-9E56-63516B15D608}"/>
                </a:ext>
              </a:extLst>
            </p:cNvPr>
            <p:cNvSpPr/>
            <p:nvPr/>
          </p:nvSpPr>
          <p:spPr>
            <a:xfrm>
              <a:off x="8266422" y="907956"/>
              <a:ext cx="1479650" cy="5651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EC6BB8C-A722-4DDC-B2B0-F32B7626222D}"/>
                </a:ext>
              </a:extLst>
            </p:cNvPr>
            <p:cNvSpPr txBox="1"/>
            <p:nvPr/>
          </p:nvSpPr>
          <p:spPr>
            <a:xfrm>
              <a:off x="8254051" y="994486"/>
              <a:ext cx="1479650" cy="408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2"/>
                  </a:solidFill>
                </a:rPr>
                <a:t>EPP CODE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E71403C-448E-4050-A745-371F5BE42C9E}"/>
              </a:ext>
            </a:extLst>
          </p:cNvPr>
          <p:cNvGrpSpPr/>
          <p:nvPr/>
        </p:nvGrpSpPr>
        <p:grpSpPr>
          <a:xfrm>
            <a:off x="3337504" y="3109505"/>
            <a:ext cx="750275" cy="319301"/>
            <a:chOff x="8254051" y="907956"/>
            <a:chExt cx="1492021" cy="565150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1DB24A-0109-41F1-B8D6-EEB2F10068D8}"/>
                </a:ext>
              </a:extLst>
            </p:cNvPr>
            <p:cNvSpPr/>
            <p:nvPr/>
          </p:nvSpPr>
          <p:spPr>
            <a:xfrm>
              <a:off x="8266422" y="907956"/>
              <a:ext cx="1479650" cy="5651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06D5C76-6138-4D17-B3DB-B0668F6EC30B}"/>
                </a:ext>
              </a:extLst>
            </p:cNvPr>
            <p:cNvSpPr txBox="1"/>
            <p:nvPr/>
          </p:nvSpPr>
          <p:spPr>
            <a:xfrm>
              <a:off x="8254051" y="994486"/>
              <a:ext cx="1479650" cy="408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2"/>
                  </a:solidFill>
                </a:rPr>
                <a:t>0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A0264AC-34F9-4CC8-81F8-A8A43EC5F58B}"/>
              </a:ext>
            </a:extLst>
          </p:cNvPr>
          <p:cNvGrpSpPr/>
          <p:nvPr/>
        </p:nvGrpSpPr>
        <p:grpSpPr>
          <a:xfrm>
            <a:off x="10246223" y="3109504"/>
            <a:ext cx="744054" cy="319301"/>
            <a:chOff x="8254051" y="907956"/>
            <a:chExt cx="1492021" cy="565150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6CBC3D6-2044-4492-9345-67C746D5E732}"/>
                </a:ext>
              </a:extLst>
            </p:cNvPr>
            <p:cNvSpPr/>
            <p:nvPr/>
          </p:nvSpPr>
          <p:spPr>
            <a:xfrm>
              <a:off x="8266422" y="907956"/>
              <a:ext cx="1479650" cy="5651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77A1F95-5032-476A-A16E-A69026C9E317}"/>
                </a:ext>
              </a:extLst>
            </p:cNvPr>
            <p:cNvSpPr txBox="1"/>
            <p:nvPr/>
          </p:nvSpPr>
          <p:spPr>
            <a:xfrm>
              <a:off x="8254051" y="994486"/>
              <a:ext cx="1479650" cy="408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2"/>
                  </a:solidFill>
                </a:rPr>
                <a:t>EIN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66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75581C5C-AC4B-42DE-AA12-533A22FDD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153400" cy="637970"/>
          </a:xfrm>
        </p:spPr>
        <p:txBody>
          <a:bodyPr>
            <a:normAutofit/>
          </a:bodyPr>
          <a:lstStyle/>
          <a:p>
            <a:pPr defTabSz="171416">
              <a:defRPr/>
            </a:pPr>
            <a:r>
              <a:rPr lang="en-SG" sz="2700" dirty="0">
                <a:solidFill>
                  <a:srgbClr val="0D2087"/>
                </a:solidFill>
                <a:latin typeface="DINCond-Bold"/>
                <a:cs typeface="Helvetica" panose="020B0604020202020204" pitchFamily="34" charset="0"/>
              </a:rPr>
              <a:t> </a:t>
            </a:r>
            <a:r>
              <a:rPr lang="en-SG" sz="2800" dirty="0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SALES INPUT MD </a:t>
            </a:r>
            <a:endParaRPr lang="en-SG" sz="2800" b="1" dirty="0">
              <a:solidFill>
                <a:srgbClr val="0D2087"/>
              </a:solidFill>
              <a:latin typeface="DIN OT Cond" panose="020B0506020201010104" pitchFamily="34" charset="0"/>
              <a:cs typeface="Helvetica" panose="020B0604020202020204" pitchFamily="34" charset="0"/>
            </a:endParaRPr>
          </a:p>
        </p:txBody>
      </p:sp>
      <p:sp>
        <p:nvSpPr>
          <p:cNvPr id="32" name="Title 3">
            <a:extLst>
              <a:ext uri="{FF2B5EF4-FFF2-40B4-BE49-F238E27FC236}">
                <a16:creationId xmlns:a16="http://schemas.microsoft.com/office/drawing/2014/main" id="{B0677013-329C-452D-B728-F30C387676C2}"/>
              </a:ext>
            </a:extLst>
          </p:cNvPr>
          <p:cNvSpPr txBox="1">
            <a:spLocks/>
          </p:cNvSpPr>
          <p:nvPr/>
        </p:nvSpPr>
        <p:spPr>
          <a:xfrm>
            <a:off x="227221" y="425847"/>
            <a:ext cx="8153400" cy="637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449" b="1" i="0" kern="1200">
                <a:solidFill>
                  <a:srgbClr val="034EA2"/>
                </a:solidFill>
                <a:latin typeface="DIN OT Cond" panose="020B0506020201010104" pitchFamily="34" charset="77"/>
                <a:ea typeface="+mj-ea"/>
                <a:cs typeface="+mj-cs"/>
              </a:defRPr>
            </a:lvl1pPr>
          </a:lstStyle>
          <a:p>
            <a:pPr defTabSz="171416">
              <a:defRPr/>
            </a:pPr>
            <a:r>
              <a:rPr lang="en-SG" sz="2400" dirty="0">
                <a:solidFill>
                  <a:srgbClr val="0D2087"/>
                </a:solidFill>
                <a:latin typeface="DINCond-Bold"/>
                <a:cs typeface="Helvetica" panose="020B0604020202020204" pitchFamily="34" charset="0"/>
              </a:rPr>
              <a:t> </a:t>
            </a:r>
            <a:r>
              <a:rPr lang="en-SG" sz="2400" dirty="0">
                <a:solidFill>
                  <a:srgbClr val="0D2087"/>
                </a:solidFill>
                <a:latin typeface="DIN OT Cond" panose="020B0506020201010104" pitchFamily="34" charset="0"/>
                <a:cs typeface="Helvetica" panose="020B0604020202020204" pitchFamily="34" charset="0"/>
              </a:rPr>
              <a:t>2b. Upload Template Excel SI/Unmanaged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6D1FCE-89AE-42AA-83AE-210057B48EDD}"/>
              </a:ext>
            </a:extLst>
          </p:cNvPr>
          <p:cNvGrpSpPr/>
          <p:nvPr/>
        </p:nvGrpSpPr>
        <p:grpSpPr>
          <a:xfrm>
            <a:off x="411548" y="1501763"/>
            <a:ext cx="2095500" cy="4019550"/>
            <a:chOff x="434305" y="1972899"/>
            <a:chExt cx="2095500" cy="4019550"/>
          </a:xfrm>
        </p:grpSpPr>
        <p:pic>
          <p:nvPicPr>
            <p:cNvPr id="3" name="Picture 2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A2BD7CCE-DF16-455D-ABD1-D1EA4F8BC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305" y="1972899"/>
              <a:ext cx="2095500" cy="4019550"/>
            </a:xfrm>
            <a:prstGeom prst="rect">
              <a:avLst/>
            </a:prstGeom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06068D2-E7A9-446F-B265-8ED9ABFE1945}"/>
                </a:ext>
              </a:extLst>
            </p:cNvPr>
            <p:cNvGrpSpPr/>
            <p:nvPr/>
          </p:nvGrpSpPr>
          <p:grpSpPr>
            <a:xfrm>
              <a:off x="1453931" y="5103447"/>
              <a:ext cx="381974" cy="381000"/>
              <a:chOff x="4076700" y="2114550"/>
              <a:chExt cx="440267" cy="452029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089BC67A-225B-4873-BDF0-66E8F8BD7566}"/>
                  </a:ext>
                </a:extLst>
              </p:cNvPr>
              <p:cNvSpPr/>
              <p:nvPr/>
            </p:nvSpPr>
            <p:spPr>
              <a:xfrm>
                <a:off x="4076700" y="2114550"/>
                <a:ext cx="440267" cy="452029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26BB7E7-F34E-4A4C-9E9C-557F925CC08F}"/>
                  </a:ext>
                </a:extLst>
              </p:cNvPr>
              <p:cNvSpPr txBox="1"/>
              <p:nvPr/>
            </p:nvSpPr>
            <p:spPr>
              <a:xfrm>
                <a:off x="4144433" y="2114550"/>
                <a:ext cx="304800" cy="43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A23F92D-7294-4ABD-A635-33CF7475FA3F}"/>
              </a:ext>
            </a:extLst>
          </p:cNvPr>
          <p:cNvGrpSpPr/>
          <p:nvPr/>
        </p:nvGrpSpPr>
        <p:grpSpPr>
          <a:xfrm>
            <a:off x="411548" y="1493374"/>
            <a:ext cx="2045290" cy="2606556"/>
            <a:chOff x="434305" y="1964510"/>
            <a:chExt cx="2045290" cy="2606556"/>
          </a:xfrm>
        </p:grpSpPr>
        <p:pic>
          <p:nvPicPr>
            <p:cNvPr id="8" name="Picture 7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56308A3B-E540-446C-BE1A-56674255A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305" y="1964510"/>
              <a:ext cx="2045290" cy="2606556"/>
            </a:xfrm>
            <a:prstGeom prst="rect">
              <a:avLst/>
            </a:prstGeom>
          </p:spPr>
        </p:pic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E98E08C-DD15-4305-A4E6-1C8ED37D2660}"/>
                </a:ext>
              </a:extLst>
            </p:cNvPr>
            <p:cNvGrpSpPr/>
            <p:nvPr/>
          </p:nvGrpSpPr>
          <p:grpSpPr>
            <a:xfrm>
              <a:off x="1090461" y="3894677"/>
              <a:ext cx="381974" cy="381000"/>
              <a:chOff x="4076700" y="2114550"/>
              <a:chExt cx="440267" cy="452029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BE130C7-0A5C-4B11-9093-35AE431477F5}"/>
                  </a:ext>
                </a:extLst>
              </p:cNvPr>
              <p:cNvSpPr/>
              <p:nvPr/>
            </p:nvSpPr>
            <p:spPr>
              <a:xfrm>
                <a:off x="4076700" y="2114550"/>
                <a:ext cx="440267" cy="452029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2823E3C-3370-4DB3-BD0B-8D570CF3E5A5}"/>
                  </a:ext>
                </a:extLst>
              </p:cNvPr>
              <p:cNvSpPr txBox="1"/>
              <p:nvPr/>
            </p:nvSpPr>
            <p:spPr>
              <a:xfrm>
                <a:off x="4144433" y="2114550"/>
                <a:ext cx="304800" cy="43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</p:grpSp>
      </p:grpSp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777C7174-C8DE-4465-8839-55FA7455E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21" y="1489664"/>
            <a:ext cx="11692044" cy="3911565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A36D125B-AB36-4BD5-AED8-311D1F6CFF63}"/>
              </a:ext>
            </a:extLst>
          </p:cNvPr>
          <p:cNvGrpSpPr/>
          <p:nvPr/>
        </p:nvGrpSpPr>
        <p:grpSpPr>
          <a:xfrm>
            <a:off x="1199925" y="2043443"/>
            <a:ext cx="381974" cy="381000"/>
            <a:chOff x="4076700" y="2114550"/>
            <a:chExt cx="440267" cy="452029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713E017-5DF2-4214-91E8-23DE731606D7}"/>
                </a:ext>
              </a:extLst>
            </p:cNvPr>
            <p:cNvSpPr/>
            <p:nvPr/>
          </p:nvSpPr>
          <p:spPr>
            <a:xfrm>
              <a:off x="4076700" y="2114550"/>
              <a:ext cx="440267" cy="452029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048A395-5565-4DDE-A256-E6E723DF7D74}"/>
                </a:ext>
              </a:extLst>
            </p:cNvPr>
            <p:cNvSpPr txBox="1"/>
            <p:nvPr/>
          </p:nvSpPr>
          <p:spPr>
            <a:xfrm>
              <a:off x="4144433" y="2114550"/>
              <a:ext cx="304800" cy="438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pic>
        <p:nvPicPr>
          <p:cNvPr id="22" name="Picture 2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2E3C508-FE03-4FA9-AF27-E4FF2F394C5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50"/>
          <a:stretch/>
        </p:blipFill>
        <p:spPr>
          <a:xfrm>
            <a:off x="227221" y="1508136"/>
            <a:ext cx="11692044" cy="4471354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20FA6BF2-3BA6-48B2-9990-842CDA81B59F}"/>
              </a:ext>
            </a:extLst>
          </p:cNvPr>
          <p:cNvGrpSpPr/>
          <p:nvPr/>
        </p:nvGrpSpPr>
        <p:grpSpPr>
          <a:xfrm>
            <a:off x="6287224" y="1936070"/>
            <a:ext cx="381974" cy="381000"/>
            <a:chOff x="4076700" y="2114550"/>
            <a:chExt cx="440267" cy="452029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AAB6296-2C40-439A-9B69-5E7C0B7BDCEE}"/>
                </a:ext>
              </a:extLst>
            </p:cNvPr>
            <p:cNvSpPr/>
            <p:nvPr/>
          </p:nvSpPr>
          <p:spPr>
            <a:xfrm>
              <a:off x="4076700" y="2114550"/>
              <a:ext cx="440267" cy="452029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5001B09-E7C5-4293-AA71-29313645A635}"/>
                </a:ext>
              </a:extLst>
            </p:cNvPr>
            <p:cNvSpPr txBox="1"/>
            <p:nvPr/>
          </p:nvSpPr>
          <p:spPr>
            <a:xfrm>
              <a:off x="4144433" y="2114550"/>
              <a:ext cx="304800" cy="438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624DC26-88AA-4B39-B472-B457CDABB2BE}"/>
              </a:ext>
            </a:extLst>
          </p:cNvPr>
          <p:cNvGrpSpPr/>
          <p:nvPr/>
        </p:nvGrpSpPr>
        <p:grpSpPr>
          <a:xfrm>
            <a:off x="7682953" y="2384861"/>
            <a:ext cx="381974" cy="381000"/>
            <a:chOff x="4076700" y="2114550"/>
            <a:chExt cx="440267" cy="452029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DAE3DE5-345D-4725-BD50-5410D9280A33}"/>
                </a:ext>
              </a:extLst>
            </p:cNvPr>
            <p:cNvSpPr/>
            <p:nvPr/>
          </p:nvSpPr>
          <p:spPr>
            <a:xfrm>
              <a:off x="4076700" y="2114550"/>
              <a:ext cx="440267" cy="452029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3BB9F15-7A2F-4264-B3E1-E8368A29EF80}"/>
                </a:ext>
              </a:extLst>
            </p:cNvPr>
            <p:cNvSpPr txBox="1"/>
            <p:nvPr/>
          </p:nvSpPr>
          <p:spPr>
            <a:xfrm>
              <a:off x="4144433" y="2114550"/>
              <a:ext cx="304800" cy="438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730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M Meeting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MM Meeting Template</Template>
  <TotalTime>19591</TotalTime>
  <Words>668</Words>
  <Application>Microsoft Office PowerPoint</Application>
  <PresentationFormat>Widescreen</PresentationFormat>
  <Paragraphs>107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DIN OT</vt:lpstr>
      <vt:lpstr>DIN OT Cond</vt:lpstr>
      <vt:lpstr>DINCond-Bold</vt:lpstr>
      <vt:lpstr>MM Meeting Template</vt:lpstr>
      <vt:lpstr>Worksheet</vt:lpstr>
      <vt:lpstr> 1. Batas Input Penjualan</vt:lpstr>
      <vt:lpstr> 2. Cek Pembelian MD </vt:lpstr>
      <vt:lpstr> 3. Cek Pembelian EPR </vt:lpstr>
      <vt:lpstr> 4. Download Available SN MD &amp; EPR</vt:lpstr>
      <vt:lpstr>SALES INPUT MD</vt:lpstr>
      <vt:lpstr> SALES INPUT MD </vt:lpstr>
      <vt:lpstr> SALES INPUT MD </vt:lpstr>
      <vt:lpstr> SALES INPUT MD </vt:lpstr>
      <vt:lpstr> SALES INPUT MD </vt:lpstr>
      <vt:lpstr> SALES INPUT MD </vt:lpstr>
      <vt:lpstr> SALES INPUT MD </vt:lpstr>
      <vt:lpstr> SALES INPUT MD </vt:lpstr>
      <vt:lpstr>STATUS UPLOAD</vt:lpstr>
      <vt:lpstr>STATUS UPLOAD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TITLE</dc:title>
  <dc:creator>Rommy Wardhana (EIN)</dc:creator>
  <cp:lastModifiedBy>Ristanto Triwidodo (EIN)</cp:lastModifiedBy>
  <cp:revision>590</cp:revision>
  <dcterms:created xsi:type="dcterms:W3CDTF">2021-06-07T00:37:56Z</dcterms:created>
  <dcterms:modified xsi:type="dcterms:W3CDTF">2022-03-09T01:30:55Z</dcterms:modified>
</cp:coreProperties>
</file>