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4"/>
  </p:notesMasterIdLst>
  <p:sldIdLst>
    <p:sldId id="265" r:id="rId5"/>
    <p:sldId id="280" r:id="rId6"/>
    <p:sldId id="266" r:id="rId7"/>
    <p:sldId id="267" r:id="rId8"/>
    <p:sldId id="268" r:id="rId9"/>
    <p:sldId id="272" r:id="rId10"/>
    <p:sldId id="269" r:id="rId11"/>
    <p:sldId id="271" r:id="rId12"/>
    <p:sldId id="273" r:id="rId13"/>
    <p:sldId id="270" r:id="rId14"/>
    <p:sldId id="274" r:id="rId15"/>
    <p:sldId id="275" r:id="rId16"/>
    <p:sldId id="278" r:id="rId17"/>
    <p:sldId id="276" r:id="rId18"/>
    <p:sldId id="277" r:id="rId19"/>
    <p:sldId id="281" r:id="rId20"/>
    <p:sldId id="279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t Kumar Ghosh" userId="d84b68a62847534c" providerId="LiveId" clId="{2B21ABD3-FDE4-48AF-B53F-B966FEC93443}"/>
    <pc:docChg chg="undo custSel addSld delSld modSld sldOrd">
      <pc:chgData name="Arit Kumar Ghosh" userId="d84b68a62847534c" providerId="LiveId" clId="{2B21ABD3-FDE4-48AF-B53F-B966FEC93443}" dt="2022-12-11T06:13:12.398" v="1374" actId="313"/>
      <pc:docMkLst>
        <pc:docMk/>
      </pc:docMkLst>
      <pc:sldChg chg="modSp mod">
        <pc:chgData name="Arit Kumar Ghosh" userId="d84b68a62847534c" providerId="LiveId" clId="{2B21ABD3-FDE4-48AF-B53F-B966FEC93443}" dt="2022-12-07T15:48:08.806" v="33" actId="20577"/>
        <pc:sldMkLst>
          <pc:docMk/>
          <pc:sldMk cId="1788877441" sldId="266"/>
        </pc:sldMkLst>
        <pc:spChg chg="mod">
          <ac:chgData name="Arit Kumar Ghosh" userId="d84b68a62847534c" providerId="LiveId" clId="{2B21ABD3-FDE4-48AF-B53F-B966FEC93443}" dt="2022-12-07T15:48:08.806" v="33" actId="20577"/>
          <ac:spMkLst>
            <pc:docMk/>
            <pc:sldMk cId="1788877441" sldId="266"/>
            <ac:spMk id="3" creationId="{98F4D627-9186-EFE6-6D9A-7ACD10DA5E33}"/>
          </ac:spMkLst>
        </pc:spChg>
      </pc:sldChg>
      <pc:sldChg chg="modSp mod">
        <pc:chgData name="Arit Kumar Ghosh" userId="d84b68a62847534c" providerId="LiveId" clId="{2B21ABD3-FDE4-48AF-B53F-B966FEC93443}" dt="2022-12-07T15:36:51.056" v="9" actId="403"/>
        <pc:sldMkLst>
          <pc:docMk/>
          <pc:sldMk cId="2304622388" sldId="268"/>
        </pc:sldMkLst>
        <pc:spChg chg="mod">
          <ac:chgData name="Arit Kumar Ghosh" userId="d84b68a62847534c" providerId="LiveId" clId="{2B21ABD3-FDE4-48AF-B53F-B966FEC93443}" dt="2022-12-07T15:36:44.587" v="7" actId="1076"/>
          <ac:spMkLst>
            <pc:docMk/>
            <pc:sldMk cId="2304622388" sldId="268"/>
            <ac:spMk id="2" creationId="{9CC81082-A1BF-6251-F245-5DD5AE8D7DCD}"/>
          </ac:spMkLst>
        </pc:spChg>
        <pc:spChg chg="mod">
          <ac:chgData name="Arit Kumar Ghosh" userId="d84b68a62847534c" providerId="LiveId" clId="{2B21ABD3-FDE4-48AF-B53F-B966FEC93443}" dt="2022-12-07T15:36:51.056" v="9" actId="403"/>
          <ac:spMkLst>
            <pc:docMk/>
            <pc:sldMk cId="2304622388" sldId="268"/>
            <ac:spMk id="3" creationId="{391CD7EC-69FA-7515-A8F1-D4FF4E6B0FF0}"/>
          </ac:spMkLst>
        </pc:spChg>
        <pc:picChg chg="mod">
          <ac:chgData name="Arit Kumar Ghosh" userId="d84b68a62847534c" providerId="LiveId" clId="{2B21ABD3-FDE4-48AF-B53F-B966FEC93443}" dt="2022-12-07T15:36:47.219" v="8" actId="1076"/>
          <ac:picMkLst>
            <pc:docMk/>
            <pc:sldMk cId="2304622388" sldId="268"/>
            <ac:picMk id="6" creationId="{E3CD5144-C101-F1A3-8042-B7DF1088A481}"/>
          </ac:picMkLst>
        </pc:picChg>
      </pc:sldChg>
      <pc:sldChg chg="modSp mod">
        <pc:chgData name="Arit Kumar Ghosh" userId="d84b68a62847534c" providerId="LiveId" clId="{2B21ABD3-FDE4-48AF-B53F-B966FEC93443}" dt="2022-12-07T16:02:21.705" v="270" actId="20577"/>
        <pc:sldMkLst>
          <pc:docMk/>
          <pc:sldMk cId="1686499257" sldId="269"/>
        </pc:sldMkLst>
        <pc:spChg chg="mod">
          <ac:chgData name="Arit Kumar Ghosh" userId="d84b68a62847534c" providerId="LiveId" clId="{2B21ABD3-FDE4-48AF-B53F-B966FEC93443}" dt="2022-12-07T16:02:21.705" v="270" actId="20577"/>
          <ac:spMkLst>
            <pc:docMk/>
            <pc:sldMk cId="1686499257" sldId="269"/>
            <ac:spMk id="3" creationId="{BCEB73C3-9FE2-8C0E-492E-6F7DAC9F78C1}"/>
          </ac:spMkLst>
        </pc:spChg>
      </pc:sldChg>
      <pc:sldChg chg="addSp delSp modSp mod">
        <pc:chgData name="Arit Kumar Ghosh" userId="d84b68a62847534c" providerId="LiveId" clId="{2B21ABD3-FDE4-48AF-B53F-B966FEC93443}" dt="2022-12-07T17:44:30.160" v="472" actId="20577"/>
        <pc:sldMkLst>
          <pc:docMk/>
          <pc:sldMk cId="385641374" sldId="270"/>
        </pc:sldMkLst>
        <pc:spChg chg="mod">
          <ac:chgData name="Arit Kumar Ghosh" userId="d84b68a62847534c" providerId="LiveId" clId="{2B21ABD3-FDE4-48AF-B53F-B966FEC93443}" dt="2022-12-07T17:44:30.160" v="472" actId="20577"/>
          <ac:spMkLst>
            <pc:docMk/>
            <pc:sldMk cId="385641374" sldId="270"/>
            <ac:spMk id="2" creationId="{876B8DB0-DC43-C4A9-B2CB-74527BFA9806}"/>
          </ac:spMkLst>
        </pc:spChg>
        <pc:spChg chg="del mod">
          <ac:chgData name="Arit Kumar Ghosh" userId="d84b68a62847534c" providerId="LiveId" clId="{2B21ABD3-FDE4-48AF-B53F-B966FEC93443}" dt="2022-12-07T16:42:07.837" v="279" actId="22"/>
          <ac:spMkLst>
            <pc:docMk/>
            <pc:sldMk cId="385641374" sldId="270"/>
            <ac:spMk id="4" creationId="{AD3FE22C-3279-1E58-4D58-0819DCEF0010}"/>
          </ac:spMkLst>
        </pc:spChg>
        <pc:spChg chg="add del mod">
          <ac:chgData name="Arit Kumar Ghosh" userId="d84b68a62847534c" providerId="LiveId" clId="{2B21ABD3-FDE4-48AF-B53F-B966FEC93443}" dt="2022-12-07T17:12:50.746" v="325" actId="22"/>
          <ac:spMkLst>
            <pc:docMk/>
            <pc:sldMk cId="385641374" sldId="270"/>
            <ac:spMk id="8" creationId="{333FADDA-61A5-8941-9263-E22DE842051F}"/>
          </ac:spMkLst>
        </pc:spChg>
        <pc:picChg chg="add del mod ord">
          <ac:chgData name="Arit Kumar Ghosh" userId="d84b68a62847534c" providerId="LiveId" clId="{2B21ABD3-FDE4-48AF-B53F-B966FEC93443}" dt="2022-12-07T17:12:39.996" v="322" actId="478"/>
          <ac:picMkLst>
            <pc:docMk/>
            <pc:sldMk cId="385641374" sldId="270"/>
            <ac:picMk id="6" creationId="{D2494A41-B2B2-3C72-E30A-9C12803CAB98}"/>
          </ac:picMkLst>
        </pc:picChg>
        <pc:picChg chg="add del">
          <ac:chgData name="Arit Kumar Ghosh" userId="d84b68a62847534c" providerId="LiveId" clId="{2B21ABD3-FDE4-48AF-B53F-B966FEC93443}" dt="2022-12-07T17:12:48.248" v="324" actId="478"/>
          <ac:picMkLst>
            <pc:docMk/>
            <pc:sldMk cId="385641374" sldId="270"/>
            <ac:picMk id="10" creationId="{8CFF38E6-CD43-B413-3472-E6937B6497D6}"/>
          </ac:picMkLst>
        </pc:picChg>
        <pc:picChg chg="add mod ord">
          <ac:chgData name="Arit Kumar Ghosh" userId="d84b68a62847534c" providerId="LiveId" clId="{2B21ABD3-FDE4-48AF-B53F-B966FEC93443}" dt="2022-12-07T17:13:00.287" v="329" actId="1076"/>
          <ac:picMkLst>
            <pc:docMk/>
            <pc:sldMk cId="385641374" sldId="270"/>
            <ac:picMk id="12" creationId="{7B2787AE-CA79-4739-3B37-BDBAD3C97A66}"/>
          </ac:picMkLst>
        </pc:picChg>
      </pc:sldChg>
      <pc:sldChg chg="addSp delSp modSp new mod ord">
        <pc:chgData name="Arit Kumar Ghosh" userId="d84b68a62847534c" providerId="LiveId" clId="{2B21ABD3-FDE4-48AF-B53F-B966FEC93443}" dt="2022-12-07T16:10:03.731" v="278" actId="1076"/>
        <pc:sldMkLst>
          <pc:docMk/>
          <pc:sldMk cId="1041502535" sldId="271"/>
        </pc:sldMkLst>
        <pc:spChg chg="mod">
          <ac:chgData name="Arit Kumar Ghosh" userId="d84b68a62847534c" providerId="LiveId" clId="{2B21ABD3-FDE4-48AF-B53F-B966FEC93443}" dt="2022-12-07T16:06:17.613" v="271" actId="2711"/>
          <ac:spMkLst>
            <pc:docMk/>
            <pc:sldMk cId="1041502535" sldId="271"/>
            <ac:spMk id="2" creationId="{AC964D32-2FDD-17F9-61D0-C018382B523F}"/>
          </ac:spMkLst>
        </pc:spChg>
        <pc:spChg chg="del">
          <ac:chgData name="Arit Kumar Ghosh" userId="d84b68a62847534c" providerId="LiveId" clId="{2B21ABD3-FDE4-48AF-B53F-B966FEC93443}" dt="2022-12-07T15:58:47.244" v="129"/>
          <ac:spMkLst>
            <pc:docMk/>
            <pc:sldMk cId="1041502535" sldId="271"/>
            <ac:spMk id="3" creationId="{F2027545-1685-6593-C00E-D705801AC3E7}"/>
          </ac:spMkLst>
        </pc:spChg>
        <pc:picChg chg="add mod">
          <ac:chgData name="Arit Kumar Ghosh" userId="d84b68a62847534c" providerId="LiveId" clId="{2B21ABD3-FDE4-48AF-B53F-B966FEC93443}" dt="2022-12-07T16:10:03.731" v="278" actId="1076"/>
          <ac:picMkLst>
            <pc:docMk/>
            <pc:sldMk cId="1041502535" sldId="271"/>
            <ac:picMk id="4" creationId="{81067299-496A-2D37-ED93-D7A90A4A612C}"/>
          </ac:picMkLst>
        </pc:picChg>
      </pc:sldChg>
      <pc:sldChg chg="modSp new mod">
        <pc:chgData name="Arit Kumar Ghosh" userId="d84b68a62847534c" providerId="LiveId" clId="{2B21ABD3-FDE4-48AF-B53F-B966FEC93443}" dt="2022-12-07T15:44:54.658" v="27" actId="207"/>
        <pc:sldMkLst>
          <pc:docMk/>
          <pc:sldMk cId="2334232786" sldId="272"/>
        </pc:sldMkLst>
        <pc:spChg chg="mod">
          <ac:chgData name="Arit Kumar Ghosh" userId="d84b68a62847534c" providerId="LiveId" clId="{2B21ABD3-FDE4-48AF-B53F-B966FEC93443}" dt="2022-12-07T15:42:56.135" v="13" actId="122"/>
          <ac:spMkLst>
            <pc:docMk/>
            <pc:sldMk cId="2334232786" sldId="272"/>
            <ac:spMk id="2" creationId="{42E10B97-883C-6BEE-EFA2-03177FBAE2C2}"/>
          </ac:spMkLst>
        </pc:spChg>
        <pc:spChg chg="mod">
          <ac:chgData name="Arit Kumar Ghosh" userId="d84b68a62847534c" providerId="LiveId" clId="{2B21ABD3-FDE4-48AF-B53F-B966FEC93443}" dt="2022-12-07T15:44:54.658" v="27" actId="207"/>
          <ac:spMkLst>
            <pc:docMk/>
            <pc:sldMk cId="2334232786" sldId="272"/>
            <ac:spMk id="3" creationId="{10760D2B-DC5D-9811-4A41-DBCFCAB7FB9C}"/>
          </ac:spMkLst>
        </pc:spChg>
      </pc:sldChg>
      <pc:sldChg chg="addSp delSp modSp new mod">
        <pc:chgData name="Arit Kumar Ghosh" userId="d84b68a62847534c" providerId="LiveId" clId="{2B21ABD3-FDE4-48AF-B53F-B966FEC93443}" dt="2022-12-07T16:09:53.058" v="277" actId="1076"/>
        <pc:sldMkLst>
          <pc:docMk/>
          <pc:sldMk cId="1434566532" sldId="273"/>
        </pc:sldMkLst>
        <pc:spChg chg="mod">
          <ac:chgData name="Arit Kumar Ghosh" userId="d84b68a62847534c" providerId="LiveId" clId="{2B21ABD3-FDE4-48AF-B53F-B966FEC93443}" dt="2022-12-07T16:06:23.564" v="272" actId="2711"/>
          <ac:spMkLst>
            <pc:docMk/>
            <pc:sldMk cId="1434566532" sldId="273"/>
            <ac:spMk id="2" creationId="{DC610001-C7B6-294A-F305-F3AE6770AB4C}"/>
          </ac:spMkLst>
        </pc:spChg>
        <pc:spChg chg="del">
          <ac:chgData name="Arit Kumar Ghosh" userId="d84b68a62847534c" providerId="LiveId" clId="{2B21ABD3-FDE4-48AF-B53F-B966FEC93443}" dt="2022-12-07T16:07:27.576" v="273"/>
          <ac:spMkLst>
            <pc:docMk/>
            <pc:sldMk cId="1434566532" sldId="273"/>
            <ac:spMk id="3" creationId="{CCAF818B-8EB5-2691-7143-404E7D602D11}"/>
          </ac:spMkLst>
        </pc:spChg>
        <pc:picChg chg="add mod">
          <ac:chgData name="Arit Kumar Ghosh" userId="d84b68a62847534c" providerId="LiveId" clId="{2B21ABD3-FDE4-48AF-B53F-B966FEC93443}" dt="2022-12-07T16:09:53.058" v="277" actId="1076"/>
          <ac:picMkLst>
            <pc:docMk/>
            <pc:sldMk cId="1434566532" sldId="273"/>
            <ac:picMk id="4" creationId="{DE4BC0AD-2AD3-C82D-F78D-962F47ACB688}"/>
          </ac:picMkLst>
        </pc:picChg>
      </pc:sldChg>
      <pc:sldChg chg="addSp delSp modSp new mod">
        <pc:chgData name="Arit Kumar Ghosh" userId="d84b68a62847534c" providerId="LiveId" clId="{2B21ABD3-FDE4-48AF-B53F-B966FEC93443}" dt="2022-12-07T17:14:35.798" v="357" actId="1076"/>
        <pc:sldMkLst>
          <pc:docMk/>
          <pc:sldMk cId="232016638" sldId="274"/>
        </pc:sldMkLst>
        <pc:spChg chg="mod">
          <ac:chgData name="Arit Kumar Ghosh" userId="d84b68a62847534c" providerId="LiveId" clId="{2B21ABD3-FDE4-48AF-B53F-B966FEC93443}" dt="2022-12-07T17:05:06.627" v="318" actId="122"/>
          <ac:spMkLst>
            <pc:docMk/>
            <pc:sldMk cId="232016638" sldId="274"/>
            <ac:spMk id="2" creationId="{D446088C-8CA0-28A3-82ED-C6090122EECB}"/>
          </ac:spMkLst>
        </pc:spChg>
        <pc:spChg chg="del mod">
          <ac:chgData name="Arit Kumar Ghosh" userId="d84b68a62847534c" providerId="LiveId" clId="{2B21ABD3-FDE4-48AF-B53F-B966FEC93443}" dt="2022-12-07T17:11:46.251" v="319" actId="22"/>
          <ac:spMkLst>
            <pc:docMk/>
            <pc:sldMk cId="232016638" sldId="274"/>
            <ac:spMk id="3" creationId="{08F0DAAF-0888-7D56-572B-09099DCCAFF0}"/>
          </ac:spMkLst>
        </pc:spChg>
        <pc:picChg chg="add mod ord">
          <ac:chgData name="Arit Kumar Ghosh" userId="d84b68a62847534c" providerId="LiveId" clId="{2B21ABD3-FDE4-48AF-B53F-B966FEC93443}" dt="2022-12-07T17:14:35.798" v="357" actId="1076"/>
          <ac:picMkLst>
            <pc:docMk/>
            <pc:sldMk cId="232016638" sldId="274"/>
            <ac:picMk id="5" creationId="{2C7F531E-0B20-0BD5-FDBA-5D91C0D2CF57}"/>
          </ac:picMkLst>
        </pc:picChg>
      </pc:sldChg>
      <pc:sldChg chg="addSp delSp modSp new mod">
        <pc:chgData name="Arit Kumar Ghosh" userId="d84b68a62847534c" providerId="LiveId" clId="{2B21ABD3-FDE4-48AF-B53F-B966FEC93443}" dt="2022-12-07T17:42:21.694" v="455" actId="14100"/>
        <pc:sldMkLst>
          <pc:docMk/>
          <pc:sldMk cId="3683162539" sldId="275"/>
        </pc:sldMkLst>
        <pc:spChg chg="mod">
          <ac:chgData name="Arit Kumar Ghosh" userId="d84b68a62847534c" providerId="LiveId" clId="{2B21ABD3-FDE4-48AF-B53F-B966FEC93443}" dt="2022-12-07T17:14:24.106" v="356" actId="122"/>
          <ac:spMkLst>
            <pc:docMk/>
            <pc:sldMk cId="3683162539" sldId="275"/>
            <ac:spMk id="2" creationId="{54267C47-0B1F-C27C-4195-30F52056C661}"/>
          </ac:spMkLst>
        </pc:spChg>
        <pc:spChg chg="del">
          <ac:chgData name="Arit Kumar Ghosh" userId="d84b68a62847534c" providerId="LiveId" clId="{2B21ABD3-FDE4-48AF-B53F-B966FEC93443}" dt="2022-12-07T17:14:10.177" v="352"/>
          <ac:spMkLst>
            <pc:docMk/>
            <pc:sldMk cId="3683162539" sldId="275"/>
            <ac:spMk id="3" creationId="{A33BBFBD-D3AA-BFB1-107B-662474B8AB95}"/>
          </ac:spMkLst>
        </pc:spChg>
        <pc:spChg chg="add del mod">
          <ac:chgData name="Arit Kumar Ghosh" userId="d84b68a62847534c" providerId="LiveId" clId="{2B21ABD3-FDE4-48AF-B53F-B966FEC93443}" dt="2022-12-07T17:35:37.277" v="446" actId="22"/>
          <ac:spMkLst>
            <pc:docMk/>
            <pc:sldMk cId="3683162539" sldId="275"/>
            <ac:spMk id="6" creationId="{C19519FE-F242-A87E-B805-15CDC93543FA}"/>
          </ac:spMkLst>
        </pc:spChg>
        <pc:spChg chg="add del mod">
          <ac:chgData name="Arit Kumar Ghosh" userId="d84b68a62847534c" providerId="LiveId" clId="{2B21ABD3-FDE4-48AF-B53F-B966FEC93443}" dt="2022-12-07T17:42:14.914" v="452" actId="22"/>
          <ac:spMkLst>
            <pc:docMk/>
            <pc:sldMk cId="3683162539" sldId="275"/>
            <ac:spMk id="12" creationId="{04693061-95C1-6DB4-5A15-49F14B8C15C4}"/>
          </ac:spMkLst>
        </pc:spChg>
        <pc:picChg chg="add del mod modCrop">
          <ac:chgData name="Arit Kumar Ghosh" userId="d84b68a62847534c" providerId="LiveId" clId="{2B21ABD3-FDE4-48AF-B53F-B966FEC93443}" dt="2022-12-07T17:35:23.828" v="441" actId="478"/>
          <ac:picMkLst>
            <pc:docMk/>
            <pc:sldMk cId="3683162539" sldId="275"/>
            <ac:picMk id="4" creationId="{1AC47A3C-FE80-83D6-580E-37150BBC8A4B}"/>
          </ac:picMkLst>
        </pc:picChg>
        <pc:picChg chg="add del mod">
          <ac:chgData name="Arit Kumar Ghosh" userId="d84b68a62847534c" providerId="LiveId" clId="{2B21ABD3-FDE4-48AF-B53F-B966FEC93443}" dt="2022-12-07T17:35:34.116" v="445" actId="478"/>
          <ac:picMkLst>
            <pc:docMk/>
            <pc:sldMk cId="3683162539" sldId="275"/>
            <ac:picMk id="8" creationId="{51C8E7D6-7879-7E15-8FB7-5B7C66EA4A4C}"/>
          </ac:picMkLst>
        </pc:picChg>
        <pc:picChg chg="add del mod ord">
          <ac:chgData name="Arit Kumar Ghosh" userId="d84b68a62847534c" providerId="LiveId" clId="{2B21ABD3-FDE4-48AF-B53F-B966FEC93443}" dt="2022-12-07T17:42:09.648" v="449" actId="478"/>
          <ac:picMkLst>
            <pc:docMk/>
            <pc:sldMk cId="3683162539" sldId="275"/>
            <ac:picMk id="10" creationId="{860758C7-04AD-6D40-22B8-48B1B9005EE9}"/>
          </ac:picMkLst>
        </pc:picChg>
        <pc:picChg chg="add del">
          <ac:chgData name="Arit Kumar Ghosh" userId="d84b68a62847534c" providerId="LiveId" clId="{2B21ABD3-FDE4-48AF-B53F-B966FEC93443}" dt="2022-12-07T17:42:13.145" v="451" actId="478"/>
          <ac:picMkLst>
            <pc:docMk/>
            <pc:sldMk cId="3683162539" sldId="275"/>
            <ac:picMk id="14" creationId="{74834217-C2FD-95FA-AC53-DD6B87B4B2A6}"/>
          </ac:picMkLst>
        </pc:picChg>
        <pc:picChg chg="add mod ord">
          <ac:chgData name="Arit Kumar Ghosh" userId="d84b68a62847534c" providerId="LiveId" clId="{2B21ABD3-FDE4-48AF-B53F-B966FEC93443}" dt="2022-12-07T17:42:21.694" v="455" actId="14100"/>
          <ac:picMkLst>
            <pc:docMk/>
            <pc:sldMk cId="3683162539" sldId="275"/>
            <ac:picMk id="16" creationId="{468558E5-A464-7F19-C575-4448A877FE78}"/>
          </ac:picMkLst>
        </pc:picChg>
      </pc:sldChg>
      <pc:sldChg chg="addSp delSp modSp new mod">
        <pc:chgData name="Arit Kumar Ghosh" userId="d84b68a62847534c" providerId="LiveId" clId="{2B21ABD3-FDE4-48AF-B53F-B966FEC93443}" dt="2022-12-07T18:16:31.971" v="1109" actId="1076"/>
        <pc:sldMkLst>
          <pc:docMk/>
          <pc:sldMk cId="4075852753" sldId="276"/>
        </pc:sldMkLst>
        <pc:spChg chg="mod">
          <ac:chgData name="Arit Kumar Ghosh" userId="d84b68a62847534c" providerId="LiveId" clId="{2B21ABD3-FDE4-48AF-B53F-B966FEC93443}" dt="2022-12-07T17:23:42.510" v="406" actId="14100"/>
          <ac:spMkLst>
            <pc:docMk/>
            <pc:sldMk cId="4075852753" sldId="276"/>
            <ac:spMk id="2" creationId="{854402E9-E837-E7E8-09E6-868FCA009750}"/>
          </ac:spMkLst>
        </pc:spChg>
        <pc:spChg chg="add del">
          <ac:chgData name="Arit Kumar Ghosh" userId="d84b68a62847534c" providerId="LiveId" clId="{2B21ABD3-FDE4-48AF-B53F-B966FEC93443}" dt="2022-12-07T17:23:18.008" v="401" actId="22"/>
          <ac:spMkLst>
            <pc:docMk/>
            <pc:sldMk cId="4075852753" sldId="276"/>
            <ac:spMk id="3" creationId="{23479DC1-E3D1-6253-FB93-C61343ED9CE4}"/>
          </ac:spMkLst>
        </pc:spChg>
        <pc:spChg chg="add mod">
          <ac:chgData name="Arit Kumar Ghosh" userId="d84b68a62847534c" providerId="LiveId" clId="{2B21ABD3-FDE4-48AF-B53F-B966FEC93443}" dt="2022-12-07T18:16:31.971" v="1109" actId="1076"/>
          <ac:spMkLst>
            <pc:docMk/>
            <pc:sldMk cId="4075852753" sldId="276"/>
            <ac:spMk id="8" creationId="{718A3AD7-227A-5BF2-CC67-9858566D4BD8}"/>
          </ac:spMkLst>
        </pc:spChg>
        <pc:graphicFrameChg chg="add del mod ord modGraphic">
          <ac:chgData name="Arit Kumar Ghosh" userId="d84b68a62847534c" providerId="LiveId" clId="{2B21ABD3-FDE4-48AF-B53F-B966FEC93443}" dt="2022-12-07T17:21:26.443" v="400" actId="3680"/>
          <ac:graphicFrameMkLst>
            <pc:docMk/>
            <pc:sldMk cId="4075852753" sldId="276"/>
            <ac:graphicFrameMk id="4" creationId="{F9B666C2-D3B6-1BB0-5198-77E5639D195F}"/>
          </ac:graphicFrameMkLst>
        </pc:graphicFrameChg>
        <pc:picChg chg="add mod ord">
          <ac:chgData name="Arit Kumar Ghosh" userId="d84b68a62847534c" providerId="LiveId" clId="{2B21ABD3-FDE4-48AF-B53F-B966FEC93443}" dt="2022-12-07T18:13:21.507" v="1083" actId="1076"/>
          <ac:picMkLst>
            <pc:docMk/>
            <pc:sldMk cId="4075852753" sldId="276"/>
            <ac:picMk id="6" creationId="{337DE9AD-1606-C93D-DB41-BC42BD15C5E3}"/>
          </ac:picMkLst>
        </pc:picChg>
      </pc:sldChg>
      <pc:sldChg chg="addSp delSp modSp new mod">
        <pc:chgData name="Arit Kumar Ghosh" userId="d84b68a62847534c" providerId="LiveId" clId="{2B21ABD3-FDE4-48AF-B53F-B966FEC93443}" dt="2022-12-07T18:16:03.344" v="1104"/>
        <pc:sldMkLst>
          <pc:docMk/>
          <pc:sldMk cId="3215119185" sldId="277"/>
        </pc:sldMkLst>
        <pc:spChg chg="mod">
          <ac:chgData name="Arit Kumar Ghosh" userId="d84b68a62847534c" providerId="LiveId" clId="{2B21ABD3-FDE4-48AF-B53F-B966FEC93443}" dt="2022-12-07T17:26:18.682" v="438" actId="122"/>
          <ac:spMkLst>
            <pc:docMk/>
            <pc:sldMk cId="3215119185" sldId="277"/>
            <ac:spMk id="2" creationId="{5A08469B-26DD-C591-938D-5851EE2832AF}"/>
          </ac:spMkLst>
        </pc:spChg>
        <pc:spChg chg="del">
          <ac:chgData name="Arit Kumar Ghosh" userId="d84b68a62847534c" providerId="LiveId" clId="{2B21ABD3-FDE4-48AF-B53F-B966FEC93443}" dt="2022-12-07T17:25:47.976" v="413" actId="22"/>
          <ac:spMkLst>
            <pc:docMk/>
            <pc:sldMk cId="3215119185" sldId="277"/>
            <ac:spMk id="3" creationId="{5CFEF211-BEF8-F9DA-990E-3843F82488F2}"/>
          </ac:spMkLst>
        </pc:spChg>
        <pc:spChg chg="add del mod">
          <ac:chgData name="Arit Kumar Ghosh" userId="d84b68a62847534c" providerId="LiveId" clId="{2B21ABD3-FDE4-48AF-B53F-B966FEC93443}" dt="2022-12-07T18:16:03.344" v="1104"/>
          <ac:spMkLst>
            <pc:docMk/>
            <pc:sldMk cId="3215119185" sldId="277"/>
            <ac:spMk id="7" creationId="{D8E7B179-1E7B-A920-4AE6-F39BBB746E3C}"/>
          </ac:spMkLst>
        </pc:spChg>
        <pc:picChg chg="add mod ord modCrop">
          <ac:chgData name="Arit Kumar Ghosh" userId="d84b68a62847534c" providerId="LiveId" clId="{2B21ABD3-FDE4-48AF-B53F-B966FEC93443}" dt="2022-12-07T18:12:51.403" v="1079" actId="1076"/>
          <ac:picMkLst>
            <pc:docMk/>
            <pc:sldMk cId="3215119185" sldId="277"/>
            <ac:picMk id="5" creationId="{5B6275EB-A8B1-835E-4124-68BB38359E53}"/>
          </ac:picMkLst>
        </pc:picChg>
      </pc:sldChg>
      <pc:sldChg chg="addSp delSp modSp new mod">
        <pc:chgData name="Arit Kumar Ghosh" userId="d84b68a62847534c" providerId="LiveId" clId="{2B21ABD3-FDE4-48AF-B53F-B966FEC93443}" dt="2022-12-11T06:13:12.398" v="1374" actId="313"/>
        <pc:sldMkLst>
          <pc:docMk/>
          <pc:sldMk cId="679076762" sldId="278"/>
        </pc:sldMkLst>
        <pc:spChg chg="mod">
          <ac:chgData name="Arit Kumar Ghosh" userId="d84b68a62847534c" providerId="LiveId" clId="{2B21ABD3-FDE4-48AF-B53F-B966FEC93443}" dt="2022-12-07T17:52:56.308" v="772" actId="1076"/>
          <ac:spMkLst>
            <pc:docMk/>
            <pc:sldMk cId="679076762" sldId="278"/>
            <ac:spMk id="2" creationId="{71BE3868-276B-F1BD-D82D-6BACB1755BE7}"/>
          </ac:spMkLst>
        </pc:spChg>
        <pc:spChg chg="del">
          <ac:chgData name="Arit Kumar Ghosh" userId="d84b68a62847534c" providerId="LiveId" clId="{2B21ABD3-FDE4-48AF-B53F-B966FEC93443}" dt="2022-12-07T17:45:27.086" v="474" actId="3680"/>
          <ac:spMkLst>
            <pc:docMk/>
            <pc:sldMk cId="679076762" sldId="278"/>
            <ac:spMk id="3" creationId="{509D22BC-3C19-2537-B620-84C6F6FFE25F}"/>
          </ac:spMkLst>
        </pc:spChg>
        <pc:graphicFrameChg chg="add mod ord modGraphic">
          <ac:chgData name="Arit Kumar Ghosh" userId="d84b68a62847534c" providerId="LiveId" clId="{2B21ABD3-FDE4-48AF-B53F-B966FEC93443}" dt="2022-12-11T06:13:12.398" v="1374" actId="313"/>
          <ac:graphicFrameMkLst>
            <pc:docMk/>
            <pc:sldMk cId="679076762" sldId="278"/>
            <ac:graphicFrameMk id="4" creationId="{E3DF68D2-CBBB-495A-79DB-5DC0C9D10D11}"/>
          </ac:graphicFrameMkLst>
        </pc:graphicFrameChg>
      </pc:sldChg>
      <pc:sldChg chg="addSp delSp modSp new mod ord">
        <pc:chgData name="Arit Kumar Ghosh" userId="d84b68a62847534c" providerId="LiveId" clId="{2B21ABD3-FDE4-48AF-B53F-B966FEC93443}" dt="2022-12-07T18:31:21.563" v="1316"/>
        <pc:sldMkLst>
          <pc:docMk/>
          <pc:sldMk cId="1099012004" sldId="279"/>
        </pc:sldMkLst>
        <pc:spChg chg="mod">
          <ac:chgData name="Arit Kumar Ghosh" userId="d84b68a62847534c" providerId="LiveId" clId="{2B21ABD3-FDE4-48AF-B53F-B966FEC93443}" dt="2022-12-07T18:18:14.617" v="1113" actId="122"/>
          <ac:spMkLst>
            <pc:docMk/>
            <pc:sldMk cId="1099012004" sldId="279"/>
            <ac:spMk id="2" creationId="{F0E740D1-34CC-8C8B-352D-1E4F3708BB51}"/>
          </ac:spMkLst>
        </pc:spChg>
        <pc:spChg chg="add del mod">
          <ac:chgData name="Arit Kumar Ghosh" userId="d84b68a62847534c" providerId="LiveId" clId="{2B21ABD3-FDE4-48AF-B53F-B966FEC93443}" dt="2022-12-07T18:29:15.922" v="1287" actId="20577"/>
          <ac:spMkLst>
            <pc:docMk/>
            <pc:sldMk cId="1099012004" sldId="279"/>
            <ac:spMk id="3" creationId="{8DC2EEB5-B87A-A49B-8F6D-9308D3EC5E19}"/>
          </ac:spMkLst>
        </pc:spChg>
        <pc:picChg chg="add del mod ord">
          <ac:chgData name="Arit Kumar Ghosh" userId="d84b68a62847534c" providerId="LiveId" clId="{2B21ABD3-FDE4-48AF-B53F-B966FEC93443}" dt="2022-12-07T18:17:54.695" v="1111" actId="22"/>
          <ac:picMkLst>
            <pc:docMk/>
            <pc:sldMk cId="1099012004" sldId="279"/>
            <ac:picMk id="5" creationId="{C986A809-B426-6276-6AC6-6E1717C18DEC}"/>
          </ac:picMkLst>
        </pc:picChg>
      </pc:sldChg>
      <pc:sldChg chg="new del">
        <pc:chgData name="Arit Kumar Ghosh" userId="d84b68a62847534c" providerId="LiveId" clId="{2B21ABD3-FDE4-48AF-B53F-B966FEC93443}" dt="2022-12-07T18:22:04.911" v="1146" actId="2696"/>
        <pc:sldMkLst>
          <pc:docMk/>
          <pc:sldMk cId="2201265934" sldId="280"/>
        </pc:sldMkLst>
      </pc:sldChg>
      <pc:sldChg chg="modSp new mod ord">
        <pc:chgData name="Arit Kumar Ghosh" userId="d84b68a62847534c" providerId="LiveId" clId="{2B21ABD3-FDE4-48AF-B53F-B966FEC93443}" dt="2022-12-07T18:28:34.865" v="1270" actId="20577"/>
        <pc:sldMkLst>
          <pc:docMk/>
          <pc:sldMk cId="3440226309" sldId="280"/>
        </pc:sldMkLst>
        <pc:spChg chg="mod">
          <ac:chgData name="Arit Kumar Ghosh" userId="d84b68a62847534c" providerId="LiveId" clId="{2B21ABD3-FDE4-48AF-B53F-B966FEC93443}" dt="2022-12-07T18:23:25.790" v="1185" actId="122"/>
          <ac:spMkLst>
            <pc:docMk/>
            <pc:sldMk cId="3440226309" sldId="280"/>
            <ac:spMk id="2" creationId="{99EB1502-3045-7986-BABD-401BDC8470D4}"/>
          </ac:spMkLst>
        </pc:spChg>
        <pc:spChg chg="mod">
          <ac:chgData name="Arit Kumar Ghosh" userId="d84b68a62847534c" providerId="LiveId" clId="{2B21ABD3-FDE4-48AF-B53F-B966FEC93443}" dt="2022-12-07T18:28:34.865" v="1270" actId="20577"/>
          <ac:spMkLst>
            <pc:docMk/>
            <pc:sldMk cId="3440226309" sldId="280"/>
            <ac:spMk id="3" creationId="{687CA102-228E-A78C-296E-6C0621581E77}"/>
          </ac:spMkLst>
        </pc:spChg>
      </pc:sldChg>
      <pc:sldChg chg="modSp new mod ord">
        <pc:chgData name="Arit Kumar Ghosh" userId="d84b68a62847534c" providerId="LiveId" clId="{2B21ABD3-FDE4-48AF-B53F-B966FEC93443}" dt="2022-12-07T18:31:14.198" v="1312" actId="403"/>
        <pc:sldMkLst>
          <pc:docMk/>
          <pc:sldMk cId="1935600903" sldId="281"/>
        </pc:sldMkLst>
        <pc:spChg chg="mod">
          <ac:chgData name="Arit Kumar Ghosh" userId="d84b68a62847534c" providerId="LiveId" clId="{2B21ABD3-FDE4-48AF-B53F-B966FEC93443}" dt="2022-12-07T18:30:05.550" v="1302" actId="122"/>
          <ac:spMkLst>
            <pc:docMk/>
            <pc:sldMk cId="1935600903" sldId="281"/>
            <ac:spMk id="2" creationId="{100E4F7F-7F5B-37C4-68B6-03E06F261252}"/>
          </ac:spMkLst>
        </pc:spChg>
        <pc:spChg chg="mod">
          <ac:chgData name="Arit Kumar Ghosh" userId="d84b68a62847534c" providerId="LiveId" clId="{2B21ABD3-FDE4-48AF-B53F-B966FEC93443}" dt="2022-12-07T18:31:14.198" v="1312" actId="403"/>
          <ac:spMkLst>
            <pc:docMk/>
            <pc:sldMk cId="1935600903" sldId="281"/>
            <ac:spMk id="3" creationId="{BCDB5201-ADF3-327A-8425-44C5F7054719}"/>
          </ac:spMkLst>
        </pc:spChg>
      </pc:sldChg>
      <pc:sldChg chg="modSp new mod">
        <pc:chgData name="Arit Kumar Ghosh" userId="d84b68a62847534c" providerId="LiveId" clId="{2B21ABD3-FDE4-48AF-B53F-B966FEC93443}" dt="2022-12-07T18:34:20.648" v="1349" actId="20577"/>
        <pc:sldMkLst>
          <pc:docMk/>
          <pc:sldMk cId="1040747084" sldId="282"/>
        </pc:sldMkLst>
        <pc:spChg chg="mod">
          <ac:chgData name="Arit Kumar Ghosh" userId="d84b68a62847534c" providerId="LiveId" clId="{2B21ABD3-FDE4-48AF-B53F-B966FEC93443}" dt="2022-12-07T18:34:20.648" v="1349" actId="20577"/>
          <ac:spMkLst>
            <pc:docMk/>
            <pc:sldMk cId="1040747084" sldId="282"/>
            <ac:spMk id="2" creationId="{386D786F-E685-EA60-E5F8-7EA5BDD9D85F}"/>
          </ac:spMkLst>
        </pc:spChg>
        <pc:spChg chg="mod">
          <ac:chgData name="Arit Kumar Ghosh" userId="d84b68a62847534c" providerId="LiveId" clId="{2B21ABD3-FDE4-48AF-B53F-B966FEC93443}" dt="2022-12-07T18:34:07.880" v="1346" actId="27636"/>
          <ac:spMkLst>
            <pc:docMk/>
            <pc:sldMk cId="1040747084" sldId="282"/>
            <ac:spMk id="3" creationId="{A1162476-7307-B79C-F2E4-5CF53E3EA45A}"/>
          </ac:spMkLst>
        </pc:spChg>
      </pc:sldChg>
      <pc:sldChg chg="addSp delSp modSp new mod modClrScheme chgLayout">
        <pc:chgData name="Arit Kumar Ghosh" userId="d84b68a62847534c" providerId="LiveId" clId="{2B21ABD3-FDE4-48AF-B53F-B966FEC93443}" dt="2022-12-07T18:35:00.346" v="1372" actId="21"/>
        <pc:sldMkLst>
          <pc:docMk/>
          <pc:sldMk cId="3502716632" sldId="283"/>
        </pc:sldMkLst>
        <pc:spChg chg="del mod ord">
          <ac:chgData name="Arit Kumar Ghosh" userId="d84b68a62847534c" providerId="LiveId" clId="{2B21ABD3-FDE4-48AF-B53F-B966FEC93443}" dt="2022-12-07T18:34:33.278" v="1351" actId="700"/>
          <ac:spMkLst>
            <pc:docMk/>
            <pc:sldMk cId="3502716632" sldId="283"/>
            <ac:spMk id="2" creationId="{E7584550-0DDD-2BA9-F56B-C58FD510A0FA}"/>
          </ac:spMkLst>
        </pc:spChg>
        <pc:spChg chg="del mod ord">
          <ac:chgData name="Arit Kumar Ghosh" userId="d84b68a62847534c" providerId="LiveId" clId="{2B21ABD3-FDE4-48AF-B53F-B966FEC93443}" dt="2022-12-07T18:34:33.278" v="1351" actId="700"/>
          <ac:spMkLst>
            <pc:docMk/>
            <pc:sldMk cId="3502716632" sldId="283"/>
            <ac:spMk id="3" creationId="{FC53CCF1-4481-4101-67AE-FE1EC17B825C}"/>
          </ac:spMkLst>
        </pc:spChg>
        <pc:spChg chg="add mod ord">
          <ac:chgData name="Arit Kumar Ghosh" userId="d84b68a62847534c" providerId="LiveId" clId="{2B21ABD3-FDE4-48AF-B53F-B966FEC93443}" dt="2022-12-07T18:34:53.439" v="1371" actId="122"/>
          <ac:spMkLst>
            <pc:docMk/>
            <pc:sldMk cId="3502716632" sldId="283"/>
            <ac:spMk id="4" creationId="{4E3338AC-7900-B9B7-303D-6DF8C7A85C51}"/>
          </ac:spMkLst>
        </pc:spChg>
        <pc:spChg chg="add del mod ord">
          <ac:chgData name="Arit Kumar Ghosh" userId="d84b68a62847534c" providerId="LiveId" clId="{2B21ABD3-FDE4-48AF-B53F-B966FEC93443}" dt="2022-12-07T18:35:00.346" v="1372" actId="21"/>
          <ac:spMkLst>
            <pc:docMk/>
            <pc:sldMk cId="3502716632" sldId="283"/>
            <ac:spMk id="5" creationId="{6C39CB5A-7FDA-0EFD-95D6-4CA4CCBF15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75990-A4A1-4DDE-AA8D-73E60A452DD0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CD8D-B1D9-4658-A4F0-38CA8D83E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08C238F-B856-42A4-BC32-194DCC130D5F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2680-3826-48D8-A0B9-F293E3A564DD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F02A-B435-4587-AE10-6A02865845FD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27A1-9C29-4918-BA16-87149545F673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E601-4D27-49FF-B099-2799466F7EDA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2469-603F-4B0F-8F23-6B2B143D5424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81E0-05FC-475E-A14D-85EF9B55E67B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02C8-8352-4A2E-A3CD-139A8583C932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0581-4B77-41E9-BE55-C3C9C3900A2A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1CB5-A088-4DB4-8A5C-B084F9B2B528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1328-ADC8-435B-8F5C-D339CD9DD487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6410-64C5-4311-8359-FDA6B61ABBAE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01E-6E1B-4AFC-A690-27C447C9486E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3D2-503A-4E49-99AD-125A054E178F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6207-223C-48E4-AE22-548ABC801447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151-B38C-4230-91F0-8A3BB69A056C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EA29-EE45-46F5-8084-6929433FA14E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GlowEdges trans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7B94D-50C4-4558-AAA1-857DDB1A21EF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7BA0-977B-7FBC-2FDF-C260F492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0" y="800100"/>
            <a:ext cx="9906000" cy="3181350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Aft>
                <a:spcPts val="1000"/>
              </a:spcAft>
            </a:pPr>
            <a:r>
              <a:rPr lang="en-US" sz="4400" b="1" dirty="0">
                <a:latin typeface="Times New Roman" panose="02020603050405020304" pitchFamily="18" charset="0"/>
                <a:cs typeface="Times New Roman" pitchFamily="18" charset="0"/>
              </a:rPr>
              <a:t>IMPLEMENTATION OF LOW LATENCY RISC V BASED FPU IP</a:t>
            </a:r>
            <a:br>
              <a:rPr lang="en-US" sz="4400" b="1" dirty="0">
                <a:latin typeface="Times New Roman" panose="02020603050405020304" pitchFamily="18" charset="0"/>
                <a:cs typeface="Times New Roman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presented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National Institute of </a:t>
            </a:r>
            <a:r>
              <a:rPr lang="en-US" sz="2200" cap="non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echnology, </a:t>
            </a:r>
            <a:r>
              <a:rPr lang="en-US" sz="2200" cap="non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gartala for the award of the degree of</a:t>
            </a:r>
            <a:b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OF TECHNOLOGY</a:t>
            </a:r>
            <a:br>
              <a:rPr lang="en-GB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 KUMAR GHOSH (EN – 21PEC006)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3EBE1-EA30-D0A5-1C37-D234281C6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09" y="4133850"/>
            <a:ext cx="10660066" cy="240982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IN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r>
              <a:rPr lang="en-IN" sz="3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KAMALESH DEBNATH</a:t>
            </a:r>
          </a:p>
          <a:p>
            <a:pPr algn="ctr"/>
            <a:r>
              <a:rPr lang="en-GB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 </a:t>
            </a:r>
          </a:p>
          <a:p>
            <a:pPr algn="ctr"/>
            <a:r>
              <a:rPr lang="en-GB" sz="26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 Of Technology, Agartala </a:t>
            </a:r>
          </a:p>
          <a:p>
            <a:pPr algn="ctr"/>
            <a:r>
              <a:rPr lang="en-GB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2022</a:t>
            </a:r>
            <a:endParaRPr lang="en-IN" sz="2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1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8DB0-DC43-C4A9-B2CB-74527BFA9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133350"/>
            <a:ext cx="9925050" cy="981075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FMA simplified diagram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B2787AE-CA79-4739-3B37-BDBAD3C97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013" y="1028083"/>
            <a:ext cx="6967974" cy="5696567"/>
          </a:xfrm>
        </p:spPr>
      </p:pic>
    </p:spTree>
    <p:extLst>
      <p:ext uri="{BB962C8B-B14F-4D97-AF65-F5344CB8AC3E}">
        <p14:creationId xmlns:p14="http://schemas.microsoft.com/office/powerpoint/2010/main" val="38564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088C-8CA0-28A3-82ED-C6090122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FMA ELABORATED DESIGN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7F531E-0B20-0BD5-FDBA-5D91C0D2C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827" y="2220913"/>
            <a:ext cx="10996336" cy="3499519"/>
          </a:xfrm>
        </p:spPr>
      </p:pic>
    </p:spTree>
    <p:extLst>
      <p:ext uri="{BB962C8B-B14F-4D97-AF65-F5344CB8AC3E}">
        <p14:creationId xmlns:p14="http://schemas.microsoft.com/office/powerpoint/2010/main" val="232016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67C47-0B1F-C27C-4195-30F52056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FMA OUTPUT WAVEFORM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68558E5-A464-7F19-C575-4448A877F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450" y="1957786"/>
            <a:ext cx="10847135" cy="4100114"/>
          </a:xfrm>
        </p:spPr>
      </p:pic>
    </p:spTree>
    <p:extLst>
      <p:ext uri="{BB962C8B-B14F-4D97-AF65-F5344CB8AC3E}">
        <p14:creationId xmlns:p14="http://schemas.microsoft.com/office/powerpoint/2010/main" val="368316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3868-276B-F1BD-D82D-6BACB175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49" y="228554"/>
            <a:ext cx="9905998" cy="1478570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FMA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DF68D2-CBBB-495A-79DB-5DC0C9D10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84469"/>
              </p:ext>
            </p:extLst>
          </p:nvPr>
        </p:nvGraphicFramePr>
        <p:xfrm>
          <a:off x="1400175" y="1381126"/>
          <a:ext cx="9534527" cy="52863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5327">
                  <a:extLst>
                    <a:ext uri="{9D8B030D-6E8A-4147-A177-3AD203B41FA5}">
                      <a16:colId xmlns:a16="http://schemas.microsoft.com/office/drawing/2014/main" val="1672777138"/>
                    </a:ext>
                  </a:extLst>
                </a:gridCol>
                <a:gridCol w="1894800">
                  <a:extLst>
                    <a:ext uri="{9D8B030D-6E8A-4147-A177-3AD203B41FA5}">
                      <a16:colId xmlns:a16="http://schemas.microsoft.com/office/drawing/2014/main" val="1553880682"/>
                    </a:ext>
                  </a:extLst>
                </a:gridCol>
                <a:gridCol w="1894800">
                  <a:extLst>
                    <a:ext uri="{9D8B030D-6E8A-4147-A177-3AD203B41FA5}">
                      <a16:colId xmlns:a16="http://schemas.microsoft.com/office/drawing/2014/main" val="229073253"/>
                    </a:ext>
                  </a:extLst>
                </a:gridCol>
                <a:gridCol w="1913173">
                  <a:extLst>
                    <a:ext uri="{9D8B030D-6E8A-4147-A177-3AD203B41FA5}">
                      <a16:colId xmlns:a16="http://schemas.microsoft.com/office/drawing/2014/main" val="1104222403"/>
                    </a:ext>
                  </a:extLst>
                </a:gridCol>
                <a:gridCol w="1876427">
                  <a:extLst>
                    <a:ext uri="{9D8B030D-6E8A-4147-A177-3AD203B41FA5}">
                      <a16:colId xmlns:a16="http://schemas.microsoft.com/office/drawing/2014/main" val="1983825833"/>
                    </a:ext>
                  </a:extLst>
                </a:gridCol>
              </a:tblGrid>
              <a:tr h="1783062">
                <a:tc>
                  <a:txBody>
                    <a:bodyPr/>
                    <a:lstStyle/>
                    <a:p>
                      <a:r>
                        <a:rPr lang="en-IN" dirty="0"/>
                        <a:t>Input A (32 bit)</a:t>
                      </a:r>
                    </a:p>
                    <a:p>
                      <a:r>
                        <a:rPr lang="en-IN" dirty="0"/>
                        <a:t>(Decimal/Hexadecimal)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Input B(32 bit)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(Decimal/Hexadecimal)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Input C (32 bit)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(Decimal/Hexadecimal)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Output </a:t>
                      </a:r>
                      <a:r>
                        <a:rPr lang="en-IN" dirty="0"/>
                        <a:t>OP (32 bit)</a:t>
                      </a:r>
                    </a:p>
                    <a:p>
                      <a:r>
                        <a:rPr lang="en-IN" dirty="0"/>
                        <a:t>= (A*B)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(Decimal/Hexadecimal)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Addition Output Z(32 bit)</a:t>
                      </a:r>
                    </a:p>
                    <a:p>
                      <a:r>
                        <a:rPr lang="en-IN" dirty="0"/>
                        <a:t>= (A*B) + 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(Decimal/Hexadecimal)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39161"/>
                  </a:ext>
                </a:extLst>
              </a:tr>
              <a:tr h="875828">
                <a:tc>
                  <a:txBody>
                    <a:bodyPr/>
                    <a:lstStyle/>
                    <a:p>
                      <a:r>
                        <a:rPr lang="en-IN" dirty="0"/>
                        <a:t>18.4576/4193A92A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6353.373/45C68AFB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290.570/439148F5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117268.0174848/47E50A02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117558.5874848/47E59B4B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532333"/>
                  </a:ext>
                </a:extLst>
              </a:tr>
              <a:tr h="875828">
                <a:tc>
                  <a:txBody>
                    <a:bodyPr/>
                    <a:lstStyle/>
                    <a:p>
                      <a:r>
                        <a:rPr lang="en-IN" dirty="0"/>
                        <a:t>74.000/42940000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234.009/436A024D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45.9801/4237EB9F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17316.666/46874954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17362.6461/4687A54A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083233"/>
                  </a:ext>
                </a:extLst>
              </a:tr>
              <a:tr h="875828">
                <a:tc>
                  <a:txBody>
                    <a:bodyPr/>
                    <a:lstStyle/>
                    <a:p>
                      <a:r>
                        <a:rPr lang="en-IN" dirty="0"/>
                        <a:t>59.36/426D70A3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35.345/420D6147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107.34/42D6AE14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2098.0792/45032144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2205.4192/4509D6B5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347987"/>
                  </a:ext>
                </a:extLst>
              </a:tr>
              <a:tr h="875828">
                <a:tc>
                  <a:txBody>
                    <a:bodyPr/>
                    <a:lstStyle/>
                    <a:p>
                      <a:r>
                        <a:rPr lang="en-IN" dirty="0"/>
                        <a:t>908.435/44631BD7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1334.456/44A6CE97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947.03/446CC1EB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1212266.53636/4993FB54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1213213.56636/499418EC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982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076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02E9-E837-E7E8-09E6-868FCA009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55212" cy="1298202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UTILIZATION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7DE9AD-1606-C93D-DB41-BC42BD15C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0930" y="1573820"/>
            <a:ext cx="7712621" cy="432276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8A3AD7-227A-5BF2-CC67-9858566D4BD8}"/>
              </a:ext>
            </a:extLst>
          </p:cNvPr>
          <p:cNvSpPr txBox="1"/>
          <p:nvPr/>
        </p:nvSpPr>
        <p:spPr>
          <a:xfrm>
            <a:off x="4052888" y="6087082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Selected device: xa7a15tcsg324-2I</a:t>
            </a:r>
          </a:p>
        </p:txBody>
      </p:sp>
    </p:spTree>
    <p:extLst>
      <p:ext uri="{BB962C8B-B14F-4D97-AF65-F5344CB8AC3E}">
        <p14:creationId xmlns:p14="http://schemas.microsoft.com/office/powerpoint/2010/main" val="4075852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469B-26DD-C591-938D-5851EE28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utilization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6275EB-A8B1-835E-4124-68BB38359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69" r="2296" b="26134"/>
          <a:stretch/>
        </p:blipFill>
        <p:spPr>
          <a:xfrm>
            <a:off x="3615370" y="1847851"/>
            <a:ext cx="5224784" cy="344804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E7B179-1E7B-A920-4AE6-F39BBB746E3C}"/>
              </a:ext>
            </a:extLst>
          </p:cNvPr>
          <p:cNvSpPr txBox="1"/>
          <p:nvPr/>
        </p:nvSpPr>
        <p:spPr>
          <a:xfrm>
            <a:off x="3524250" y="5657850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Selected device: xa7a15tcsg324-2I</a:t>
            </a:r>
          </a:p>
        </p:txBody>
      </p:sp>
    </p:spTree>
    <p:extLst>
      <p:ext uri="{BB962C8B-B14F-4D97-AF65-F5344CB8AC3E}">
        <p14:creationId xmlns:p14="http://schemas.microsoft.com/office/powerpoint/2010/main" val="3215119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4F7F-7F5B-37C4-68B6-03E06F26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5201-ADF3-327A-8425-44C5F705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proposed algorithm of floating point FMA is implemented.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Individual floating point operation is  designed and implemented to achieve effective resource utilization.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600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40D1-34CC-8C8B-352D-1E4F3708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2EEB5-B87A-A49B-8F6D-9308D3EC5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design and implement an algorithm of floating point FMSUB, Min-max.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Work to reduce the utilization of resources while implementation.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Integrate all the different IP’s and Interface the FPU with RISC V.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01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786F-E685-EA60-E5F8-7EA5BDD9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8125"/>
            <a:ext cx="9905998" cy="1478570"/>
          </a:xfrm>
        </p:spPr>
        <p:txBody>
          <a:bodyPr/>
          <a:lstStyle/>
          <a:p>
            <a:pPr algn="ctr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2476-7307-B79C-F2E4-5CF53E3EA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6400"/>
            <a:ext cx="10479088" cy="4943475"/>
          </a:xfrm>
        </p:spPr>
        <p:txBody>
          <a:bodyPr>
            <a:normAutofit fontScale="92500"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D. H. Bui, D.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Puschini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Bacles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-Min, E.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Beigné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and X. T. Tran. Ultra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lowpower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lowenergy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32-bit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datapath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architecture for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applications. In 2016 International Conference on IC Design and Technology (ICICDT), pages 1–4, June 2016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Al-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Eryani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J 2006, ‘IEEE Standard 754 for Binary Floating-Point Arithmetic’, Floating Point Unit, pp. 3-9. Available from: [01 April 2019].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M. K. Jaiswal and R. C. C. Cheung, “High Performance FPGA Implementation of Double Precision Floating Point Adder/Subtractor”, in International Journal of Hybrid Information Technology, vol. 4, no. 4, (2011) October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Goldberg D 1991, What Every Computer Scientist Should Know About Floating-Point Arithmetic. Available from: &lt;https://www.itu.dk/~sestoft/bachelor/IEEE754_article.pdf&gt;. [01 April 2019].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IEEE Standard for Floating-Point Arithmetic. IEEE Std 754-2008, pages 170, Aug 2008.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Ronan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Barzic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and Jean-Baptiste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Brelot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NanoRV32 - GitHub repository. https://github.com/rbarzic/nanorv32, 2016. Online, accessed 2017- 11-15.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RISC-V Foundation. RISC-V Foundation - about. http://riscv.org/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riscv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-foundation. Online, accessed 2017-11-24. </a:t>
            </a:r>
          </a:p>
        </p:txBody>
      </p:sp>
    </p:spTree>
    <p:extLst>
      <p:ext uri="{BB962C8B-B14F-4D97-AF65-F5344CB8AC3E}">
        <p14:creationId xmlns:p14="http://schemas.microsoft.com/office/powerpoint/2010/main" val="1040747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3338AC-7900-B9B7-303D-6DF8C7A8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0271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1502-3045-7986-BABD-401BDC84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A102-228E-A78C-296E-6C0621581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137" y="1754186"/>
            <a:ext cx="10174288" cy="448529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RISC-V is provided under open source licenses that do not require fees to use.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RISC-V is an open source microprocessor platform that currently gains popularity in many domains. Included among its modules a floating-point unit (FPU) can be found, intended for use in high-end microprocessors.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FPU perform different floating point arithmetic operations.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RISC V support many floating point arithmetic instruction.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Foe example - FADD,FSUB,FMUL,FDIV,FMA etc.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RISC-V defines a separate register file for FP instructions.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Floating point unit(FPU) will act as a co processor.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22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901B-A370-86BC-6C83-AD52BBD9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021887" cy="1210282"/>
          </a:xfrm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4D627-9186-EFE6-6D9A-7ACD10DA5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1675"/>
            <a:ext cx="10250487" cy="46482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Hani Saleh, Earl E. Swartzlander, Jr.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a floating-point fused add-subtract unit is described that performs simultaneous floating-point add and subtract operations on a common pair of single-precision data in about the same time.</a:t>
            </a:r>
          </a:p>
          <a:p>
            <a:pPr algn="just"/>
            <a:r>
              <a:rPr lang="en-IN" b="1" dirty="0"/>
              <a:t>Felix Kaiser , Stefan Kosnac, Ulrich Bruning </a:t>
            </a:r>
            <a:r>
              <a:rPr lang="en-IN" dirty="0"/>
              <a:t>proposed </a:t>
            </a:r>
            <a:r>
              <a:rPr lang="en-GB" dirty="0"/>
              <a:t>designed a Fused Multiply-Add Floating Point Unit compatible with the RISC-V ISA in System Verilog, which enables us to conduct detailed optimizations where necessary.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Soumya Havaldar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gives an FPGA Based High Speed IEEE-754 Double Precision Floating Point  Adder Using Verilog.</a:t>
            </a: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Ross Thompson,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trade of between range, precision of IEEE-754 floating point operations.</a:t>
            </a: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Ramesh, A.P., Tilak, A.V.N. and Prasad, A.M.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researched on the Floating Point multiplication is widely used in large set of scientific and signal processing computation.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87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C7C5-5582-73ED-9C5D-5786CA08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11ED-262D-8A7C-829C-F3A933150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understand how to represent floating point numbers in the computer and how to perform arithmetic with them.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optimize the resources used while computation.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provide hardware support for floating point arithmetic operations.</a:t>
            </a:r>
            <a:endParaRPr 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60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1082-A1BF-6251-F245-5DD5AE8D7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8005"/>
            <a:ext cx="9905998" cy="1478570"/>
          </a:xfrm>
        </p:spPr>
        <p:txBody>
          <a:bodyPr/>
          <a:lstStyle/>
          <a:p>
            <a:pPr algn="ctr"/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754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precision floating 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D7EC-69FA-7515-A8F1-D4FF4E6B0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98088" cy="4351338"/>
          </a:xfrm>
        </p:spPr>
        <p:txBody>
          <a:bodyPr>
            <a:norm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 of the Mantissa</a:t>
            </a:r>
            <a:r>
              <a:rPr lang="en-GB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This is as simple as the name. 0 represents a positive number while 1 represents a negative number.</a:t>
            </a:r>
          </a:p>
          <a:p>
            <a:r>
              <a:rPr lang="en-GB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Biased exponent –</a:t>
            </a: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exponent field needs to represent both positive and negative exponents. A bias is added to the actual exponent in order to get the stored exponent.</a:t>
            </a:r>
          </a:p>
          <a:p>
            <a:r>
              <a:rPr lang="en-GB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Normalised Mantissa –</a:t>
            </a: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mantissa is part of a number in scientific notation or a floating-point number, consisting of its significant digits</a:t>
            </a:r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CD5144-C101-F1A3-8042-B7DF1088A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35" r="-68" b="8649"/>
          <a:stretch/>
        </p:blipFill>
        <p:spPr>
          <a:xfrm>
            <a:off x="2601117" y="1806575"/>
            <a:ext cx="6986588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2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0B97-883C-6BEE-EFA2-03177FBA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Advantages of IEEE 754 Standard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0D2B-DC5D-9811-4A41-DBCFCAB7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14524"/>
            <a:ext cx="10050462" cy="432495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Used predominantly by the industry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Encoding of exponent and fraction simplifies comparison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Integer comparator used to compare magnitude of FP numbers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Includes special exceptional values: NaN and ±∞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Special rules are used such as: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0/0 is NaN,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(–1) is NaN, 1/0 is ∞, and 1/∞ is 0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Computation may continue in the face of exceptional conditions.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23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FF08-F25D-0021-DD16-811F13BA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point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B73C3-9FE2-8C0E-492E-6F7DAC9F7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2624"/>
            <a:ext cx="10126662" cy="4410075"/>
          </a:xfrm>
        </p:spPr>
        <p:txBody>
          <a:bodyPr>
            <a:normAutofit/>
          </a:bodyPr>
          <a:lstStyle/>
          <a:p>
            <a:pPr algn="just"/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FMA (Fused multiply-add) is a technical term representing the floating-point operation performed multiplication and addition in one step. </a:t>
            </a:r>
          </a:p>
          <a:p>
            <a:pPr algn="just"/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Unlike separating multiplication and additional operation, it achieves higher performance and numerical precisions due to parallel processing.</a:t>
            </a:r>
          </a:p>
          <a:p>
            <a:pPr marL="0" indent="0" algn="ctr">
              <a:buNone/>
            </a:pP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R=(A∗B)+C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R is the 32 bit single precision output &amp; A,B,C are the 32 bit single precision inputs.</a:t>
            </a:r>
            <a:endParaRPr lang="en-GB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GB" b="0" i="0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49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4D32-2FDD-17F9-61D0-C018382B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4435"/>
            <a:ext cx="9905998" cy="1478570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PRECISION FLOATING POINT ADDER BLOCK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067299-496A-2D37-ED93-D7A90A4A6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97"/>
                    </a14:imgEffect>
                    <a14:imgEffect>
                      <a14:saturation sat="24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8850" y="1823005"/>
            <a:ext cx="7886997" cy="48635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150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0001-C7B6-294A-F305-F3AE6770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PRECISION FLOATING POINT MULTIPLIER BLOCK DIAGRAM</a:t>
            </a:r>
          </a:p>
        </p:txBody>
      </p:sp>
      <p:pic>
        <p:nvPicPr>
          <p:cNvPr id="4" name="Picture 8" descr="Architecture of 32-bit Single Precision Floating-Point Multiplier">
            <a:extLst>
              <a:ext uri="{FF2B5EF4-FFF2-40B4-BE49-F238E27FC236}">
                <a16:creationId xmlns:a16="http://schemas.microsoft.com/office/drawing/2014/main" id="{DE4BC0AD-2AD3-C82D-F78D-962F47ACB6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876" y="2097088"/>
            <a:ext cx="7680152" cy="4313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566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41CBB0-BAA0-4983-8F2B-E10AF3358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 design</Template>
  <TotalTime>303</TotalTime>
  <Words>1028</Words>
  <Application>Microsoft Office PowerPoint</Application>
  <PresentationFormat>Widescreen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Tw Cen MT</vt:lpstr>
      <vt:lpstr>Wingdings</vt:lpstr>
      <vt:lpstr>Circuit</vt:lpstr>
      <vt:lpstr>IMPLEMENTATION OF LOW LATENCY RISC V BASED FPU IP  A Presentation presented to National Institute of Technology, Agartala for the award of the degree of MASTER OF TECHNOLOGY  by ARIT KUMAR GHOSH (EN – 21PEC006)</vt:lpstr>
      <vt:lpstr>Introduction</vt:lpstr>
      <vt:lpstr>LITERATURE REVIEW</vt:lpstr>
      <vt:lpstr>OBJECTIVES</vt:lpstr>
      <vt:lpstr>IEEE 754 Single precision floating point numbers</vt:lpstr>
      <vt:lpstr>Advantages of IEEE 754 Standard</vt:lpstr>
      <vt:lpstr>Floating point adder</vt:lpstr>
      <vt:lpstr>SINGLE PRECISION FLOATING POINT ADDER BLOCK DIAGRAM</vt:lpstr>
      <vt:lpstr>SINGLE PRECISION FLOATING POINT MULTIPLIER BLOCK DIAGRAM</vt:lpstr>
      <vt:lpstr>FMA simplified diagram</vt:lpstr>
      <vt:lpstr>FMA ELABORATED DESIGN </vt:lpstr>
      <vt:lpstr>FMA OUTPUT WAVEFORM</vt:lpstr>
      <vt:lpstr>FMA RESULTS</vt:lpstr>
      <vt:lpstr>RESOURCE UTILIZATION</vt:lpstr>
      <vt:lpstr>Power utilization</vt:lpstr>
      <vt:lpstr>Conclusion</vt:lpstr>
      <vt:lpstr>FUTURE SCOPE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LOW LATENCY RISC V BASED FPU IP  A Presentation presented to National Institute of Technology, Agartala for the award of the degree of MASTER OF TECHNOLOGY  by ARIT KUMAR GHOSH (EN – 21PEC006)</dc:title>
  <dc:creator>Arit Kumar Ghosh</dc:creator>
  <cp:lastModifiedBy>Arit Kumar Ghosh</cp:lastModifiedBy>
  <cp:revision>1</cp:revision>
  <dcterms:created xsi:type="dcterms:W3CDTF">2022-12-07T13:37:31Z</dcterms:created>
  <dcterms:modified xsi:type="dcterms:W3CDTF">2023-02-08T13:45:54Z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