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1"/>
    <a:srgbClr val="6C1A00"/>
    <a:srgbClr val="58004E"/>
    <a:srgbClr val="FE9202"/>
    <a:srgbClr val="800080"/>
    <a:srgbClr val="CC0099"/>
    <a:srgbClr val="1D3A00"/>
    <a:srgbClr val="5EEC3C"/>
    <a:srgbClr val="99009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53469"/>
  </p:normalViewPr>
  <p:slideViewPr>
    <p:cSldViewPr>
      <p:cViewPr varScale="1">
        <p:scale>
          <a:sx n="49" d="100"/>
          <a:sy n="49" d="100"/>
        </p:scale>
        <p:origin x="168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97655" y="1655521"/>
            <a:ext cx="5344675" cy="16797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655" y="3485195"/>
            <a:ext cx="5344675" cy="1100512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4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1" y="281175"/>
            <a:ext cx="6861138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044701"/>
            <a:ext cx="6861138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360 pictures for object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3970329" cy="35122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1- STEP: Features identification in 360 pictures</a:t>
            </a:r>
          </a:p>
          <a:p>
            <a:r>
              <a:rPr lang="en-GB" sz="2400" dirty="0"/>
              <a:t>INPUT: rough 360 degree pictures</a:t>
            </a:r>
          </a:p>
          <a:p>
            <a:r>
              <a:rPr lang="en-GB" sz="2400" dirty="0"/>
              <a:t>OUTPUT: pictures where the desired features are identified (</a:t>
            </a:r>
            <a:r>
              <a:rPr lang="en-GB" sz="2400" dirty="0" err="1"/>
              <a:t>eg</a:t>
            </a:r>
            <a:r>
              <a:rPr lang="en-GB" sz="2400" dirty="0"/>
              <a:t> tables, chairs, people…)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5525" y="1350110"/>
            <a:ext cx="3359510" cy="35122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/>
              <a:t>2- STEP: Identify same </a:t>
            </a:r>
            <a:r>
              <a:rPr lang="en-GB" dirty="0" err="1"/>
              <a:t>obj</a:t>
            </a:r>
            <a:r>
              <a:rPr lang="en-GB" dirty="0"/>
              <a:t> across multiple images</a:t>
            </a:r>
          </a:p>
          <a:p>
            <a:pPr>
              <a:buFontTx/>
              <a:buChar char="-"/>
            </a:pPr>
            <a:r>
              <a:rPr lang="en-GB" sz="2200" dirty="0"/>
              <a:t>INPUT: images where features have been identified</a:t>
            </a:r>
          </a:p>
          <a:p>
            <a:pPr>
              <a:buFontTx/>
              <a:buChar char="-"/>
            </a:pPr>
            <a:r>
              <a:rPr lang="en-GB" sz="2200" dirty="0"/>
              <a:t>OUTPUT: for selected feature a yes/no or degree of similarity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260" y="1197405"/>
            <a:ext cx="7940660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10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Pretty </a:t>
            </a:r>
            <a:r>
              <a:rPr lang="en-GB" altLang="en-US" sz="2800" dirty="0" err="1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straightfowardly</a:t>
            </a:r>
            <a:r>
              <a:rPr lang="en-GB" altLang="en-US" sz="28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:</a:t>
            </a:r>
          </a:p>
          <a:p>
            <a:pPr marL="285750" indent="-285750">
              <a:lnSpc>
                <a:spcPct val="80000"/>
              </a:lnSpc>
              <a:spcBef>
                <a:spcPct val="10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After training and tuning different NN architectures on various dataset, can we identify features in our how 360 pictures?</a:t>
            </a:r>
          </a:p>
          <a:p>
            <a:pPr>
              <a:lnSpc>
                <a:spcPct val="80000"/>
              </a:lnSpc>
              <a:spcBef>
                <a:spcPct val="100000"/>
              </a:spcBef>
              <a:buClr>
                <a:srgbClr val="FF0000"/>
              </a:buClr>
            </a:pPr>
            <a:endParaRPr lang="en-GB" altLang="en-US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285750" indent="-285750">
              <a:lnSpc>
                <a:spcPct val="80000"/>
              </a:lnSpc>
              <a:spcBef>
                <a:spcPct val="10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altLang="en-US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1175"/>
            <a:ext cx="8246070" cy="76352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Testing, integrated part of NN application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On-screen Show (16:9)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Office Theme</vt:lpstr>
      <vt:lpstr>360 pictures for object detection</vt:lpstr>
      <vt:lpstr>Define scope of the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2020-10-06T08:23:46Z</dcterms:modified>
</cp:coreProperties>
</file>