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1.xml" ContentType="application/inkml+xml"/>
  <Override PartName="/ppt/ink/ink12.xml" ContentType="application/inkml+xml"/>
  <Override PartName="/ppt/ink/ink13.xml" ContentType="application/inkml+xml"/>
  <Override PartName="/ppt/ink/ink14.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handoutMasterIdLst>
    <p:handoutMasterId r:id="rId41"/>
  </p:handoutMasterIdLst>
  <p:sldIdLst>
    <p:sldId id="258" r:id="rId5"/>
    <p:sldId id="305" r:id="rId6"/>
    <p:sldId id="285" r:id="rId7"/>
    <p:sldId id="301" r:id="rId8"/>
    <p:sldId id="289" r:id="rId9"/>
    <p:sldId id="302" r:id="rId10"/>
    <p:sldId id="290" r:id="rId11"/>
    <p:sldId id="275" r:id="rId12"/>
    <p:sldId id="304" r:id="rId13"/>
    <p:sldId id="291" r:id="rId14"/>
    <p:sldId id="287" r:id="rId15"/>
    <p:sldId id="303" r:id="rId16"/>
    <p:sldId id="297" r:id="rId17"/>
    <p:sldId id="286" r:id="rId18"/>
    <p:sldId id="278" r:id="rId19"/>
    <p:sldId id="316" r:id="rId20"/>
    <p:sldId id="314" r:id="rId21"/>
    <p:sldId id="317" r:id="rId22"/>
    <p:sldId id="321" r:id="rId23"/>
    <p:sldId id="315" r:id="rId24"/>
    <p:sldId id="318" r:id="rId25"/>
    <p:sldId id="292" r:id="rId26"/>
    <p:sldId id="311" r:id="rId27"/>
    <p:sldId id="313" r:id="rId28"/>
    <p:sldId id="293" r:id="rId29"/>
    <p:sldId id="312" r:id="rId30"/>
    <p:sldId id="319" r:id="rId31"/>
    <p:sldId id="320" r:id="rId32"/>
    <p:sldId id="306" r:id="rId33"/>
    <p:sldId id="277" r:id="rId34"/>
    <p:sldId id="294" r:id="rId35"/>
    <p:sldId id="308" r:id="rId36"/>
    <p:sldId id="309" r:id="rId37"/>
    <p:sldId id="307"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F66901-CCD1-4F38-9F90-129127714280}">
          <p14:sldIdLst>
            <p14:sldId id="258"/>
            <p14:sldId id="305"/>
            <p14:sldId id="285"/>
            <p14:sldId id="301"/>
            <p14:sldId id="289"/>
            <p14:sldId id="302"/>
            <p14:sldId id="290"/>
            <p14:sldId id="275"/>
            <p14:sldId id="304"/>
            <p14:sldId id="291"/>
            <p14:sldId id="287"/>
            <p14:sldId id="303"/>
            <p14:sldId id="297"/>
            <p14:sldId id="286"/>
            <p14:sldId id="278"/>
            <p14:sldId id="316"/>
            <p14:sldId id="314"/>
            <p14:sldId id="317"/>
            <p14:sldId id="321"/>
            <p14:sldId id="315"/>
            <p14:sldId id="318"/>
            <p14:sldId id="292"/>
            <p14:sldId id="311"/>
            <p14:sldId id="313"/>
            <p14:sldId id="293"/>
            <p14:sldId id="312"/>
            <p14:sldId id="319"/>
            <p14:sldId id="320"/>
            <p14:sldId id="306"/>
            <p14:sldId id="277"/>
            <p14:sldId id="294"/>
            <p14:sldId id="308"/>
            <p14:sldId id="309"/>
            <p14:sldId id="307"/>
            <p14:sldId id="29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9F41543-CB6D-EBF1-F4C4-D97F2108FC5E}" name="Tourt, Dara" initials="TD" userId="S::ws4977ph@go.minnstate.edu::a1091c86-7685-4f51-bb85-dfd26927665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30ED3-F890-8E4E-BEA7-D1EF97DC95AE}" v="1" dt="2024-04-24T02:55:02.266"/>
    <p1510:client id="{35931D8F-F939-C25A-A1D1-15BB735AB2DC}" v="44" dt="2024-04-24T01:53:59.115"/>
    <p1510:client id="{4459108C-82AE-4E57-F7AC-4A84A1A5015D}" v="1" dt="2024-04-24T03:50:03.497"/>
    <p1510:client id="{52C35CB5-409B-E40F-CB42-1DCB828FA276}" v="487" dt="2024-04-24T03:32:52.799"/>
    <p1510:client id="{60EAAFE5-A7F6-E068-A0E5-3CF6E7CD261C}" v="7" dt="2024-04-23T05:10:25.067"/>
    <p1510:client id="{67186E91-B0F7-4498-BF63-DF9F5C4C7B00}" v="362" dt="2024-04-24T02:01:17.042"/>
    <p1510:client id="{6B4F0633-7B94-CADD-3829-964A184E3CAE}" v="10" dt="2024-04-23T03:21:28.659"/>
    <p1510:client id="{8B0B3C96-BB9E-C526-3A09-33B0E72FAC19}" v="2672" dt="2024-04-23T22:07:27.377"/>
    <p1510:client id="{CE549689-55E7-3832-0272-A8D8F3C63317}" v="2" dt="2024-04-24T01:58:19.160"/>
    <p1510:client id="{D8A73031-3773-A7B2-2C1B-3FBDE834F835}" v="92" dt="2024-04-24T03:15:38.209"/>
    <p1510:client id="{E30F9595-7433-6638-ACBD-D3D1BDD70EB3}" v="37" dt="2024-04-24T01:49:42.944"/>
    <p1510:client id="{F3541BA9-AEF0-A00E-20EB-4763F35476BB}" v="12" dt="2024-04-24T01:54:50.157"/>
    <p1510:client id="{F59A796C-E7E2-C295-959D-687859F6D555}" v="31" dt="2024-04-24T02:50:49.29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ta, Marisol" userId="S::vd8875cp@go.minnstate.edu::1f55e2c8-8562-4777-b52f-2a38772a4f34" providerId="AD" clId="Web-{F59A796C-E7E2-C295-959D-687859F6D555}"/>
    <pc:docChg chg="addSld delSld modSld modSection">
      <pc:chgData name="Arita, Marisol" userId="S::vd8875cp@go.minnstate.edu::1f55e2c8-8562-4777-b52f-2a38772a4f34" providerId="AD" clId="Web-{F59A796C-E7E2-C295-959D-687859F6D555}" dt="2024-04-24T02:50:49.290" v="29"/>
      <pc:docMkLst>
        <pc:docMk/>
      </pc:docMkLst>
      <pc:sldChg chg="modSp">
        <pc:chgData name="Arita, Marisol" userId="S::vd8875cp@go.minnstate.edu::1f55e2c8-8562-4777-b52f-2a38772a4f34" providerId="AD" clId="Web-{F59A796C-E7E2-C295-959D-687859F6D555}" dt="2024-04-24T02:16:13.032" v="1" actId="14100"/>
        <pc:sldMkLst>
          <pc:docMk/>
          <pc:sldMk cId="4015598340" sldId="277"/>
        </pc:sldMkLst>
        <pc:picChg chg="mod">
          <ac:chgData name="Arita, Marisol" userId="S::vd8875cp@go.minnstate.edu::1f55e2c8-8562-4777-b52f-2a38772a4f34" providerId="AD" clId="Web-{F59A796C-E7E2-C295-959D-687859F6D555}" dt="2024-04-24T02:16:13.032" v="1" actId="14100"/>
          <ac:picMkLst>
            <pc:docMk/>
            <pc:sldMk cId="4015598340" sldId="277"/>
            <ac:picMk id="4" creationId="{FB4B6E73-F290-D245-1B10-6C3FA8C3419B}"/>
          </ac:picMkLst>
        </pc:picChg>
      </pc:sldChg>
      <pc:sldChg chg="addSp delSp modSp">
        <pc:chgData name="Arita, Marisol" userId="S::vd8875cp@go.minnstate.edu::1f55e2c8-8562-4777-b52f-2a38772a4f34" providerId="AD" clId="Web-{F59A796C-E7E2-C295-959D-687859F6D555}" dt="2024-04-24T02:42:34.898" v="9"/>
        <pc:sldMkLst>
          <pc:docMk/>
          <pc:sldMk cId="2548041512" sldId="310"/>
        </pc:sldMkLst>
        <pc:spChg chg="mod">
          <ac:chgData name="Arita, Marisol" userId="S::vd8875cp@go.minnstate.edu::1f55e2c8-8562-4777-b52f-2a38772a4f34" providerId="AD" clId="Web-{F59A796C-E7E2-C295-959D-687859F6D555}" dt="2024-04-24T02:35:46.338" v="3" actId="14100"/>
          <ac:spMkLst>
            <pc:docMk/>
            <pc:sldMk cId="2548041512" sldId="310"/>
            <ac:spMk id="3" creationId="{F57CB93D-FC80-12A0-FB05-E7E083334299}"/>
          </ac:spMkLst>
        </pc:spChg>
        <pc:spChg chg="add del">
          <ac:chgData name="Arita, Marisol" userId="S::vd8875cp@go.minnstate.edu::1f55e2c8-8562-4777-b52f-2a38772a4f34" providerId="AD" clId="Web-{F59A796C-E7E2-C295-959D-687859F6D555}" dt="2024-04-24T02:40:26.300" v="7"/>
          <ac:spMkLst>
            <pc:docMk/>
            <pc:sldMk cId="2548041512" sldId="310"/>
            <ac:spMk id="7" creationId="{773622B3-78BF-3D07-7D7E-9B2E64E9EC6C}"/>
          </ac:spMkLst>
        </pc:spChg>
        <pc:spChg chg="add del">
          <ac:chgData name="Arita, Marisol" userId="S::vd8875cp@go.minnstate.edu::1f55e2c8-8562-4777-b52f-2a38772a4f34" providerId="AD" clId="Web-{F59A796C-E7E2-C295-959D-687859F6D555}" dt="2024-04-24T02:42:34.898" v="9"/>
          <ac:spMkLst>
            <pc:docMk/>
            <pc:sldMk cId="2548041512" sldId="310"/>
            <ac:spMk id="8" creationId="{8F84B8E3-0892-C560-0B7F-2EACAB8B6F30}"/>
          </ac:spMkLst>
        </pc:spChg>
        <pc:inkChg chg="add del">
          <ac:chgData name="Arita, Marisol" userId="S::vd8875cp@go.minnstate.edu::1f55e2c8-8562-4777-b52f-2a38772a4f34" providerId="AD" clId="Web-{F59A796C-E7E2-C295-959D-687859F6D555}" dt="2024-04-24T02:40:04.987" v="5"/>
          <ac:inkMkLst>
            <pc:docMk/>
            <pc:sldMk cId="2548041512" sldId="310"/>
            <ac:inkMk id="6" creationId="{B2778F92-5B24-4C63-2F19-B6203E71C48A}"/>
          </ac:inkMkLst>
        </pc:inkChg>
      </pc:sldChg>
      <pc:sldChg chg="modSp new del">
        <pc:chgData name="Arita, Marisol" userId="S::vd8875cp@go.minnstate.edu::1f55e2c8-8562-4777-b52f-2a38772a4f34" providerId="AD" clId="Web-{F59A796C-E7E2-C295-959D-687859F6D555}" dt="2024-04-24T02:50:49.290" v="29"/>
        <pc:sldMkLst>
          <pc:docMk/>
          <pc:sldMk cId="2667806080" sldId="321"/>
        </pc:sldMkLst>
        <pc:spChg chg="mod">
          <ac:chgData name="Arita, Marisol" userId="S::vd8875cp@go.minnstate.edu::1f55e2c8-8562-4777-b52f-2a38772a4f34" providerId="AD" clId="Web-{F59A796C-E7E2-C295-959D-687859F6D555}" dt="2024-04-24T02:50:35.602" v="26" actId="20577"/>
          <ac:spMkLst>
            <pc:docMk/>
            <pc:sldMk cId="2667806080" sldId="321"/>
            <ac:spMk id="2" creationId="{7962D213-7F58-A247-5278-322E14FD2165}"/>
          </ac:spMkLst>
        </pc:spChg>
        <pc:spChg chg="mod">
          <ac:chgData name="Arita, Marisol" userId="S::vd8875cp@go.minnstate.edu::1f55e2c8-8562-4777-b52f-2a38772a4f34" providerId="AD" clId="Web-{F59A796C-E7E2-C295-959D-687859F6D555}" dt="2024-04-24T02:50:39.587" v="28" actId="20577"/>
          <ac:spMkLst>
            <pc:docMk/>
            <pc:sldMk cId="2667806080" sldId="321"/>
            <ac:spMk id="3" creationId="{961B221C-EA8E-A6C0-83E7-881CB8A7C4A2}"/>
          </ac:spMkLst>
        </pc:spChg>
      </pc:sldChg>
    </pc:docChg>
  </pc:docChgLst>
  <pc:docChgLst>
    <pc:chgData name="Heiser, Tanya" userId="49b12963-e3b1-403f-a202-d4ed7d09608e" providerId="ADAL" clId="{26C0D725-2FA4-4247-9FAD-E4DB70D956F7}"/>
    <pc:docChg chg="undo custSel addSld delSld modSld sldOrd">
      <pc:chgData name="Heiser, Tanya" userId="49b12963-e3b1-403f-a202-d4ed7d09608e" providerId="ADAL" clId="{26C0D725-2FA4-4247-9FAD-E4DB70D956F7}" dt="2024-04-21T23:22:22.404" v="5114" actId="20577"/>
      <pc:docMkLst>
        <pc:docMk/>
      </pc:docMkLst>
      <pc:sldChg chg="addSp delSp modSp mod">
        <pc:chgData name="Heiser, Tanya" userId="49b12963-e3b1-403f-a202-d4ed7d09608e" providerId="ADAL" clId="{26C0D725-2FA4-4247-9FAD-E4DB70D956F7}" dt="2024-04-21T21:48:05.975" v="4810" actId="113"/>
        <pc:sldMkLst>
          <pc:docMk/>
          <pc:sldMk cId="1627619141" sldId="275"/>
        </pc:sldMkLst>
        <pc:spChg chg="mod">
          <ac:chgData name="Heiser, Tanya" userId="49b12963-e3b1-403f-a202-d4ed7d09608e" providerId="ADAL" clId="{26C0D725-2FA4-4247-9FAD-E4DB70D956F7}" dt="2024-04-21T00:09:33.551" v="1266" actId="20577"/>
          <ac:spMkLst>
            <pc:docMk/>
            <pc:sldMk cId="1627619141" sldId="275"/>
            <ac:spMk id="2" creationId="{00000000-0000-0000-0000-000000000000}"/>
          </ac:spMkLst>
        </pc:spChg>
        <pc:spChg chg="mod">
          <ac:chgData name="Heiser, Tanya" userId="49b12963-e3b1-403f-a202-d4ed7d09608e" providerId="ADAL" clId="{26C0D725-2FA4-4247-9FAD-E4DB70D956F7}" dt="2024-04-21T00:32:31.653" v="1910" actId="20577"/>
          <ac:spMkLst>
            <pc:docMk/>
            <pc:sldMk cId="1627619141" sldId="275"/>
            <ac:spMk id="3" creationId="{00000000-0000-0000-0000-000000000000}"/>
          </ac:spMkLst>
        </pc:spChg>
        <pc:spChg chg="mod">
          <ac:chgData name="Heiser, Tanya" userId="49b12963-e3b1-403f-a202-d4ed7d09608e" providerId="ADAL" clId="{26C0D725-2FA4-4247-9FAD-E4DB70D956F7}" dt="2024-04-20T21:12:18.830" v="612" actId="20577"/>
          <ac:spMkLst>
            <pc:docMk/>
            <pc:sldMk cId="1627619141" sldId="275"/>
            <ac:spMk id="5" creationId="{00000000-0000-0000-0000-000000000000}"/>
          </ac:spMkLst>
        </pc:spChg>
        <pc:spChg chg="add mod">
          <ac:chgData name="Heiser, Tanya" userId="49b12963-e3b1-403f-a202-d4ed7d09608e" providerId="ADAL" clId="{26C0D725-2FA4-4247-9FAD-E4DB70D956F7}" dt="2024-04-21T21:28:08.456" v="4756"/>
          <ac:spMkLst>
            <pc:docMk/>
            <pc:sldMk cId="1627619141" sldId="275"/>
            <ac:spMk id="6" creationId="{00000000-0000-0000-0000-000000000000}"/>
          </ac:spMkLst>
        </pc:spChg>
        <pc:spChg chg="add del mod">
          <ac:chgData name="Heiser, Tanya" userId="49b12963-e3b1-403f-a202-d4ed7d09608e" providerId="ADAL" clId="{26C0D725-2FA4-4247-9FAD-E4DB70D956F7}" dt="2024-04-21T21:31:54.259" v="4765" actId="478"/>
          <ac:spMkLst>
            <pc:docMk/>
            <pc:sldMk cId="1627619141" sldId="275"/>
            <ac:spMk id="10" creationId="{E36757EA-C92D-6EC1-00E7-F91F985634C8}"/>
          </ac:spMkLst>
        </pc:spChg>
        <pc:spChg chg="mod">
          <ac:chgData name="Heiser, Tanya" userId="49b12963-e3b1-403f-a202-d4ed7d09608e" providerId="ADAL" clId="{26C0D725-2FA4-4247-9FAD-E4DB70D956F7}" dt="2024-04-21T21:48:05.975" v="4810" actId="113"/>
          <ac:spMkLst>
            <pc:docMk/>
            <pc:sldMk cId="1627619141" sldId="275"/>
            <ac:spMk id="11" creationId="{E58BEDBA-026E-32C1-0AB9-F2195686BE8C}"/>
          </ac:spMkLst>
        </pc:spChg>
        <pc:graphicFrameChg chg="add del modGraphic">
          <ac:chgData name="Heiser, Tanya" userId="49b12963-e3b1-403f-a202-d4ed7d09608e" providerId="ADAL" clId="{26C0D725-2FA4-4247-9FAD-E4DB70D956F7}" dt="2024-04-18T23:46:43.198" v="2" actId="1032"/>
          <ac:graphicFrameMkLst>
            <pc:docMk/>
            <pc:sldMk cId="1627619141" sldId="275"/>
            <ac:graphicFrameMk id="9" creationId="{173C131F-45F6-675F-7D18-5E57C2C2A930}"/>
          </ac:graphicFrameMkLst>
        </pc:graphicFrameChg>
      </pc:sldChg>
      <pc:sldChg chg="addSp delSp modSp mod ord">
        <pc:chgData name="Heiser, Tanya" userId="49b12963-e3b1-403f-a202-d4ed7d09608e" providerId="ADAL" clId="{26C0D725-2FA4-4247-9FAD-E4DB70D956F7}" dt="2024-04-21T21:28:08.456" v="4756"/>
        <pc:sldMkLst>
          <pc:docMk/>
          <pc:sldMk cId="4015598340" sldId="277"/>
        </pc:sldMkLst>
        <pc:spChg chg="mod">
          <ac:chgData name="Heiser, Tanya" userId="49b12963-e3b1-403f-a202-d4ed7d09608e" providerId="ADAL" clId="{26C0D725-2FA4-4247-9FAD-E4DB70D956F7}" dt="2024-04-21T21:21:10.852" v="4636" actId="5793"/>
          <ac:spMkLst>
            <pc:docMk/>
            <pc:sldMk cId="4015598340" sldId="277"/>
            <ac:spMk id="3" creationId="{00000000-0000-0000-0000-000000000000}"/>
          </ac:spMkLst>
        </pc:spChg>
        <pc:spChg chg="mod">
          <ac:chgData name="Heiser, Tanya" userId="49b12963-e3b1-403f-a202-d4ed7d09608e" providerId="ADAL" clId="{26C0D725-2FA4-4247-9FAD-E4DB70D956F7}" dt="2024-04-21T21:16:10.095" v="4478" actId="20577"/>
          <ac:spMkLst>
            <pc:docMk/>
            <pc:sldMk cId="4015598340" sldId="277"/>
            <ac:spMk id="6" creationId="{00000000-0000-0000-0000-000000000000}"/>
          </ac:spMkLst>
        </pc:spChg>
        <pc:spChg chg="add">
          <ac:chgData name="Heiser, Tanya" userId="49b12963-e3b1-403f-a202-d4ed7d09608e" providerId="ADAL" clId="{26C0D725-2FA4-4247-9FAD-E4DB70D956F7}" dt="2024-04-21T21:28:08.456" v="4756"/>
          <ac:spMkLst>
            <pc:docMk/>
            <pc:sldMk cId="4015598340" sldId="277"/>
            <ac:spMk id="7" creationId="{00000000-0000-0000-0000-000000000000}"/>
          </ac:spMkLst>
        </pc:spChg>
        <pc:spChg chg="add del mod">
          <ac:chgData name="Heiser, Tanya" userId="49b12963-e3b1-403f-a202-d4ed7d09608e" providerId="ADAL" clId="{26C0D725-2FA4-4247-9FAD-E4DB70D956F7}" dt="2024-04-21T21:10:54.975" v="4315" actId="478"/>
          <ac:spMkLst>
            <pc:docMk/>
            <pc:sldMk cId="4015598340" sldId="277"/>
            <ac:spMk id="9" creationId="{1B0DFA42-FCE1-7D17-6FF6-715A2A197882}"/>
          </ac:spMkLst>
        </pc:spChg>
        <pc:graphicFrameChg chg="del modGraphic">
          <ac:chgData name="Heiser, Tanya" userId="49b12963-e3b1-403f-a202-d4ed7d09608e" providerId="ADAL" clId="{26C0D725-2FA4-4247-9FAD-E4DB70D956F7}" dt="2024-04-21T21:10:27.667" v="4313" actId="478"/>
          <ac:graphicFrameMkLst>
            <pc:docMk/>
            <pc:sldMk cId="4015598340" sldId="277"/>
            <ac:graphicFrameMk id="8" creationId="{00000000-0000-0000-0000-000000000000}"/>
          </ac:graphicFrameMkLst>
        </pc:graphicFrameChg>
        <pc:picChg chg="add del mod">
          <ac:chgData name="Heiser, Tanya" userId="49b12963-e3b1-403f-a202-d4ed7d09608e" providerId="ADAL" clId="{26C0D725-2FA4-4247-9FAD-E4DB70D956F7}" dt="2024-04-21T21:17:27.895" v="4479" actId="478"/>
          <ac:picMkLst>
            <pc:docMk/>
            <pc:sldMk cId="4015598340" sldId="277"/>
            <ac:picMk id="11" creationId="{6A700048-38A9-A3A9-28DF-17F80BBBBA31}"/>
          </ac:picMkLst>
        </pc:picChg>
        <pc:picChg chg="add mod">
          <ac:chgData name="Heiser, Tanya" userId="49b12963-e3b1-403f-a202-d4ed7d09608e" providerId="ADAL" clId="{26C0D725-2FA4-4247-9FAD-E4DB70D956F7}" dt="2024-04-21T21:18:11.300" v="4483" actId="1076"/>
          <ac:picMkLst>
            <pc:docMk/>
            <pc:sldMk cId="4015598340" sldId="277"/>
            <ac:picMk id="13" creationId="{593AFB27-B6C4-6371-5DD6-FB662D0DA2F8}"/>
          </ac:picMkLst>
        </pc:picChg>
      </pc:sldChg>
      <pc:sldChg chg="addSp modSp mod">
        <pc:chgData name="Heiser, Tanya" userId="49b12963-e3b1-403f-a202-d4ed7d09608e" providerId="ADAL" clId="{26C0D725-2FA4-4247-9FAD-E4DB70D956F7}" dt="2024-04-21T23:22:22.404" v="5114" actId="20577"/>
        <pc:sldMkLst>
          <pc:docMk/>
          <pc:sldMk cId="129071968" sldId="278"/>
        </pc:sldMkLst>
        <pc:spChg chg="mod">
          <ac:chgData name="Heiser, Tanya" userId="49b12963-e3b1-403f-a202-d4ed7d09608e" providerId="ADAL" clId="{26C0D725-2FA4-4247-9FAD-E4DB70D956F7}" dt="2024-04-21T23:22:22.404" v="5114" actId="20577"/>
          <ac:spMkLst>
            <pc:docMk/>
            <pc:sldMk cId="129071968" sldId="278"/>
            <ac:spMk id="2" creationId="{00000000-0000-0000-0000-000000000000}"/>
          </ac:spMkLst>
        </pc:spChg>
        <pc:spChg chg="add">
          <ac:chgData name="Heiser, Tanya" userId="49b12963-e3b1-403f-a202-d4ed7d09608e" providerId="ADAL" clId="{26C0D725-2FA4-4247-9FAD-E4DB70D956F7}" dt="2024-04-21T21:28:08.456" v="4756"/>
          <ac:spMkLst>
            <pc:docMk/>
            <pc:sldMk cId="129071968" sldId="278"/>
            <ac:spMk id="7" creationId="{00000000-0000-0000-0000-000000000000}"/>
          </ac:spMkLst>
        </pc:spChg>
        <pc:graphicFrameChg chg="mod">
          <ac:chgData name="Heiser, Tanya" userId="49b12963-e3b1-403f-a202-d4ed7d09608e" providerId="ADAL" clId="{26C0D725-2FA4-4247-9FAD-E4DB70D956F7}" dt="2024-04-21T02:27:51.916" v="2100" actId="113"/>
          <ac:graphicFrameMkLst>
            <pc:docMk/>
            <pc:sldMk cId="129071968" sldId="278"/>
            <ac:graphicFrameMk id="8" creationId="{00000000-0000-0000-0000-000000000000}"/>
          </ac:graphicFrameMkLst>
        </pc:graphicFrameChg>
      </pc:sldChg>
      <pc:sldChg chg="del">
        <pc:chgData name="Heiser, Tanya" userId="49b12963-e3b1-403f-a202-d4ed7d09608e" providerId="ADAL" clId="{26C0D725-2FA4-4247-9FAD-E4DB70D956F7}" dt="2024-04-21T21:05:15.888" v="4310" actId="2696"/>
        <pc:sldMkLst>
          <pc:docMk/>
          <pc:sldMk cId="2788333131" sldId="279"/>
        </pc:sldMkLst>
      </pc:sldChg>
      <pc:sldChg chg="addSp modSp mod ord">
        <pc:chgData name="Heiser, Tanya" userId="49b12963-e3b1-403f-a202-d4ed7d09608e" providerId="ADAL" clId="{26C0D725-2FA4-4247-9FAD-E4DB70D956F7}" dt="2024-04-21T21:28:08.456" v="4756"/>
        <pc:sldMkLst>
          <pc:docMk/>
          <pc:sldMk cId="1249813506" sldId="284"/>
        </pc:sldMkLst>
        <pc:spChg chg="mod">
          <ac:chgData name="Heiser, Tanya" userId="49b12963-e3b1-403f-a202-d4ed7d09608e" providerId="ADAL" clId="{26C0D725-2FA4-4247-9FAD-E4DB70D956F7}" dt="2024-04-21T00:33:39.488" v="1933" actId="20577"/>
          <ac:spMkLst>
            <pc:docMk/>
            <pc:sldMk cId="1249813506" sldId="284"/>
            <ac:spMk id="2" creationId="{23E57E58-8217-5F55-7F6F-A89C94E2B605}"/>
          </ac:spMkLst>
        </pc:spChg>
        <pc:spChg chg="mod">
          <ac:chgData name="Heiser, Tanya" userId="49b12963-e3b1-403f-a202-d4ed7d09608e" providerId="ADAL" clId="{26C0D725-2FA4-4247-9FAD-E4DB70D956F7}" dt="2024-04-21T16:03:05.310" v="2102" actId="14100"/>
          <ac:spMkLst>
            <pc:docMk/>
            <pc:sldMk cId="1249813506" sldId="284"/>
            <ac:spMk id="3" creationId="{4E063173-220E-93DD-6F18-50CF806DED0B}"/>
          </ac:spMkLst>
        </pc:spChg>
        <pc:spChg chg="mod">
          <ac:chgData name="Heiser, Tanya" userId="49b12963-e3b1-403f-a202-d4ed7d09608e" providerId="ADAL" clId="{26C0D725-2FA4-4247-9FAD-E4DB70D956F7}" dt="2024-04-21T21:04:13.605" v="4260" actId="20577"/>
          <ac:spMkLst>
            <pc:docMk/>
            <pc:sldMk cId="1249813506" sldId="284"/>
            <ac:spMk id="5" creationId="{5671EBEB-9229-B416-9FF1-1F81C75B0262}"/>
          </ac:spMkLst>
        </pc:spChg>
        <pc:spChg chg="add mod">
          <ac:chgData name="Heiser, Tanya" userId="49b12963-e3b1-403f-a202-d4ed7d09608e" providerId="ADAL" clId="{26C0D725-2FA4-4247-9FAD-E4DB70D956F7}" dt="2024-04-21T21:28:08.456" v="4756"/>
          <ac:spMkLst>
            <pc:docMk/>
            <pc:sldMk cId="1249813506" sldId="284"/>
            <ac:spMk id="6" creationId="{D3F83751-8392-0A3A-4FF0-AD89D01FB064}"/>
          </ac:spMkLst>
        </pc:spChg>
      </pc:sldChg>
      <pc:sldChg chg="modSp mod">
        <pc:chgData name="Heiser, Tanya" userId="49b12963-e3b1-403f-a202-d4ed7d09608e" providerId="ADAL" clId="{26C0D725-2FA4-4247-9FAD-E4DB70D956F7}" dt="2024-04-20T21:15:47.247" v="953" actId="20577"/>
        <pc:sldMkLst>
          <pc:docMk/>
          <pc:sldMk cId="4126715107" sldId="285"/>
        </pc:sldMkLst>
        <pc:spChg chg="mod">
          <ac:chgData name="Heiser, Tanya" userId="49b12963-e3b1-403f-a202-d4ed7d09608e" providerId="ADAL" clId="{26C0D725-2FA4-4247-9FAD-E4DB70D956F7}" dt="2024-04-20T21:15:47.247" v="953" actId="20577"/>
          <ac:spMkLst>
            <pc:docMk/>
            <pc:sldMk cId="4126715107" sldId="285"/>
            <ac:spMk id="3" creationId="{0023D3D9-AC4E-5E63-AA60-3525785F42D3}"/>
          </ac:spMkLst>
        </pc:spChg>
        <pc:spChg chg="mod">
          <ac:chgData name="Heiser, Tanya" userId="49b12963-e3b1-403f-a202-d4ed7d09608e" providerId="ADAL" clId="{26C0D725-2FA4-4247-9FAD-E4DB70D956F7}" dt="2024-04-20T21:12:06.342" v="603" actId="20577"/>
          <ac:spMkLst>
            <pc:docMk/>
            <pc:sldMk cId="4126715107" sldId="285"/>
            <ac:spMk id="5" creationId="{F743C9C2-7817-CD7E-12C8-51E18DD38CA0}"/>
          </ac:spMkLst>
        </pc:spChg>
      </pc:sldChg>
      <pc:sldChg chg="addSp modSp mod ord">
        <pc:chgData name="Heiser, Tanya" userId="49b12963-e3b1-403f-a202-d4ed7d09608e" providerId="ADAL" clId="{26C0D725-2FA4-4247-9FAD-E4DB70D956F7}" dt="2024-04-21T21:28:08.456" v="4756"/>
        <pc:sldMkLst>
          <pc:docMk/>
          <pc:sldMk cId="2847868164" sldId="286"/>
        </pc:sldMkLst>
        <pc:spChg chg="mod">
          <ac:chgData name="Heiser, Tanya" userId="49b12963-e3b1-403f-a202-d4ed7d09608e" providerId="ADAL" clId="{26C0D725-2FA4-4247-9FAD-E4DB70D956F7}" dt="2024-04-21T17:34:06.323" v="2995" actId="20577"/>
          <ac:spMkLst>
            <pc:docMk/>
            <pc:sldMk cId="2847868164" sldId="286"/>
            <ac:spMk id="2" creationId="{3E1EF9AC-15A6-6639-1E8A-68944EBABA8C}"/>
          </ac:spMkLst>
        </pc:spChg>
        <pc:spChg chg="mod">
          <ac:chgData name="Heiser, Tanya" userId="49b12963-e3b1-403f-a202-d4ed7d09608e" providerId="ADAL" clId="{26C0D725-2FA4-4247-9FAD-E4DB70D956F7}" dt="2024-04-21T20:59:18.274" v="4080" actId="12"/>
          <ac:spMkLst>
            <pc:docMk/>
            <pc:sldMk cId="2847868164" sldId="286"/>
            <ac:spMk id="3" creationId="{CE10074E-AE5B-8425-7BBC-DED40D2716EB}"/>
          </ac:spMkLst>
        </pc:spChg>
        <pc:spChg chg="mod">
          <ac:chgData name="Heiser, Tanya" userId="49b12963-e3b1-403f-a202-d4ed7d09608e" providerId="ADAL" clId="{26C0D725-2FA4-4247-9FAD-E4DB70D956F7}" dt="2024-04-21T21:04:39.752" v="4287" actId="20577"/>
          <ac:spMkLst>
            <pc:docMk/>
            <pc:sldMk cId="2847868164" sldId="286"/>
            <ac:spMk id="6" creationId="{2858A98F-ACF7-07E4-E64E-A631B1CC232B}"/>
          </ac:spMkLst>
        </pc:spChg>
        <pc:spChg chg="add">
          <ac:chgData name="Heiser, Tanya" userId="49b12963-e3b1-403f-a202-d4ed7d09608e" providerId="ADAL" clId="{26C0D725-2FA4-4247-9FAD-E4DB70D956F7}" dt="2024-04-21T21:28:08.456" v="4756"/>
          <ac:spMkLst>
            <pc:docMk/>
            <pc:sldMk cId="2847868164" sldId="286"/>
            <ac:spMk id="7" creationId="{0AE41922-605F-1EE2-11E7-15301625222F}"/>
          </ac:spMkLst>
        </pc:spChg>
      </pc:sldChg>
      <pc:sldChg chg="addSp modSp mod">
        <pc:chgData name="Heiser, Tanya" userId="49b12963-e3b1-403f-a202-d4ed7d09608e" providerId="ADAL" clId="{26C0D725-2FA4-4247-9FAD-E4DB70D956F7}" dt="2024-04-21T21:28:08.456" v="4756"/>
        <pc:sldMkLst>
          <pc:docMk/>
          <pc:sldMk cId="3594386452" sldId="287"/>
        </pc:sldMkLst>
        <pc:spChg chg="mod">
          <ac:chgData name="Heiser, Tanya" userId="49b12963-e3b1-403f-a202-d4ed7d09608e" providerId="ADAL" clId="{26C0D725-2FA4-4247-9FAD-E4DB70D956F7}" dt="2024-04-21T21:05:07.506" v="4309" actId="20577"/>
          <ac:spMkLst>
            <pc:docMk/>
            <pc:sldMk cId="3594386452" sldId="287"/>
            <ac:spMk id="5" creationId="{0B6B842C-564A-D58D-1ACC-0AB4FC8AAB53}"/>
          </ac:spMkLst>
        </pc:spChg>
        <pc:spChg chg="add">
          <ac:chgData name="Heiser, Tanya" userId="49b12963-e3b1-403f-a202-d4ed7d09608e" providerId="ADAL" clId="{26C0D725-2FA4-4247-9FAD-E4DB70D956F7}" dt="2024-04-21T21:28:08.456" v="4756"/>
          <ac:spMkLst>
            <pc:docMk/>
            <pc:sldMk cId="3594386452" sldId="287"/>
            <ac:spMk id="6" creationId="{7FE38DDA-1F84-85D5-5D8A-5327119091EE}"/>
          </ac:spMkLst>
        </pc:spChg>
        <pc:spChg chg="mod">
          <ac:chgData name="Heiser, Tanya" userId="49b12963-e3b1-403f-a202-d4ed7d09608e" providerId="ADAL" clId="{26C0D725-2FA4-4247-9FAD-E4DB70D956F7}" dt="2024-04-21T21:25:56.720" v="4755" actId="12"/>
          <ac:spMkLst>
            <pc:docMk/>
            <pc:sldMk cId="3594386452" sldId="287"/>
            <ac:spMk id="9" creationId="{130C72F9-B4DC-C267-B0F4-E26689957923}"/>
          </ac:spMkLst>
        </pc:spChg>
      </pc:sldChg>
      <pc:sldChg chg="addSp delSp modSp del mod">
        <pc:chgData name="Heiser, Tanya" userId="49b12963-e3b1-403f-a202-d4ed7d09608e" providerId="ADAL" clId="{26C0D725-2FA4-4247-9FAD-E4DB70D956F7}" dt="2024-04-21T17:45:12.270" v="3332" actId="2696"/>
        <pc:sldMkLst>
          <pc:docMk/>
          <pc:sldMk cId="2087676882" sldId="288"/>
        </pc:sldMkLst>
        <pc:spChg chg="del">
          <ac:chgData name="Heiser, Tanya" userId="49b12963-e3b1-403f-a202-d4ed7d09608e" providerId="ADAL" clId="{26C0D725-2FA4-4247-9FAD-E4DB70D956F7}" dt="2024-04-20T19:14:42.920" v="3" actId="478"/>
          <ac:spMkLst>
            <pc:docMk/>
            <pc:sldMk cId="2087676882" sldId="288"/>
            <ac:spMk id="2" creationId="{3A31840D-570A-E964-3E30-E883E8621138}"/>
          </ac:spMkLst>
        </pc:spChg>
        <pc:spChg chg="del mod">
          <ac:chgData name="Heiser, Tanya" userId="49b12963-e3b1-403f-a202-d4ed7d09608e" providerId="ADAL" clId="{26C0D725-2FA4-4247-9FAD-E4DB70D956F7}" dt="2024-04-20T19:16:48.669" v="5" actId="1032"/>
          <ac:spMkLst>
            <pc:docMk/>
            <pc:sldMk cId="2087676882" sldId="288"/>
            <ac:spMk id="3" creationId="{F9B0414D-D0E8-27FF-CD79-1E9B34113ABE}"/>
          </ac:spMkLst>
        </pc:spChg>
        <pc:spChg chg="add mod">
          <ac:chgData name="Heiser, Tanya" userId="49b12963-e3b1-403f-a202-d4ed7d09608e" providerId="ADAL" clId="{26C0D725-2FA4-4247-9FAD-E4DB70D956F7}" dt="2024-04-20T19:20:05.680" v="13" actId="1076"/>
          <ac:spMkLst>
            <pc:docMk/>
            <pc:sldMk cId="2087676882" sldId="288"/>
            <ac:spMk id="8" creationId="{2671125B-51CB-B5C6-BD33-3FD740448164}"/>
          </ac:spMkLst>
        </pc:spChg>
        <pc:graphicFrameChg chg="add mod modGraphic">
          <ac:chgData name="Heiser, Tanya" userId="49b12963-e3b1-403f-a202-d4ed7d09608e" providerId="ADAL" clId="{26C0D725-2FA4-4247-9FAD-E4DB70D956F7}" dt="2024-04-20T19:17:15.383" v="8" actId="14100"/>
          <ac:graphicFrameMkLst>
            <pc:docMk/>
            <pc:sldMk cId="2087676882" sldId="288"/>
            <ac:graphicFrameMk id="7" creationId="{35775CA0-EABD-B279-B41D-927365F556AD}"/>
          </ac:graphicFrameMkLst>
        </pc:graphicFrameChg>
      </pc:sldChg>
      <pc:sldChg chg="addSp delSp modSp new mod">
        <pc:chgData name="Heiser, Tanya" userId="49b12963-e3b1-403f-a202-d4ed7d09608e" providerId="ADAL" clId="{26C0D725-2FA4-4247-9FAD-E4DB70D956F7}" dt="2024-04-21T23:21:13.814" v="5110" actId="1076"/>
        <pc:sldMkLst>
          <pc:docMk/>
          <pc:sldMk cId="2074768650" sldId="289"/>
        </pc:sldMkLst>
        <pc:spChg chg="mod">
          <ac:chgData name="Heiser, Tanya" userId="49b12963-e3b1-403f-a202-d4ed7d09608e" providerId="ADAL" clId="{26C0D725-2FA4-4247-9FAD-E4DB70D956F7}" dt="2024-04-21T17:14:54.955" v="2920" actId="14100"/>
          <ac:spMkLst>
            <pc:docMk/>
            <pc:sldMk cId="2074768650" sldId="289"/>
            <ac:spMk id="2" creationId="{696C0818-B3BF-FC30-48D3-41431B37A132}"/>
          </ac:spMkLst>
        </pc:spChg>
        <pc:spChg chg="mod">
          <ac:chgData name="Heiser, Tanya" userId="49b12963-e3b1-403f-a202-d4ed7d09608e" providerId="ADAL" clId="{26C0D725-2FA4-4247-9FAD-E4DB70D956F7}" dt="2024-04-21T23:17:41.105" v="5093" actId="20577"/>
          <ac:spMkLst>
            <pc:docMk/>
            <pc:sldMk cId="2074768650" sldId="289"/>
            <ac:spMk id="3" creationId="{4B22BD71-3BDF-AB68-F342-C7359B3D5D5A}"/>
          </ac:spMkLst>
        </pc:spChg>
        <pc:spChg chg="mod">
          <ac:chgData name="Heiser, Tanya" userId="49b12963-e3b1-403f-a202-d4ed7d09608e" providerId="ADAL" clId="{26C0D725-2FA4-4247-9FAD-E4DB70D956F7}" dt="2024-04-21T21:04:32.346" v="4278" actId="20577"/>
          <ac:spMkLst>
            <pc:docMk/>
            <pc:sldMk cId="2074768650" sldId="289"/>
            <ac:spMk id="5" creationId="{F618B645-BD13-9806-E2C3-986E716DDD74}"/>
          </ac:spMkLst>
        </pc:spChg>
        <pc:spChg chg="mod">
          <ac:chgData name="Heiser, Tanya" userId="49b12963-e3b1-403f-a202-d4ed7d09608e" providerId="ADAL" clId="{26C0D725-2FA4-4247-9FAD-E4DB70D956F7}" dt="2024-04-21T23:20:38.774" v="5103" actId="20577"/>
          <ac:spMkLst>
            <pc:docMk/>
            <pc:sldMk cId="2074768650" sldId="289"/>
            <ac:spMk id="6" creationId="{A9422CFE-DA57-B780-AE59-31A0C0E0101F}"/>
          </ac:spMkLst>
        </pc:spChg>
        <pc:spChg chg="add mod">
          <ac:chgData name="Heiser, Tanya" userId="49b12963-e3b1-403f-a202-d4ed7d09608e" providerId="ADAL" clId="{26C0D725-2FA4-4247-9FAD-E4DB70D956F7}" dt="2024-04-21T21:28:08.456" v="4756"/>
          <ac:spMkLst>
            <pc:docMk/>
            <pc:sldMk cId="2074768650" sldId="289"/>
            <ac:spMk id="6" creationId="{D01E4BC4-1809-EB3B-D772-B97D94A4D106}"/>
          </ac:spMkLst>
        </pc:spChg>
        <pc:spChg chg="add del mod">
          <ac:chgData name="Heiser, Tanya" userId="49b12963-e3b1-403f-a202-d4ed7d09608e" providerId="ADAL" clId="{26C0D725-2FA4-4247-9FAD-E4DB70D956F7}" dt="2024-04-21T21:44:20.947" v="4802" actId="478"/>
          <ac:spMkLst>
            <pc:docMk/>
            <pc:sldMk cId="2074768650" sldId="289"/>
            <ac:spMk id="15" creationId="{B2DF2A2C-6266-8DB0-DD64-9BE9FFF63422}"/>
          </ac:spMkLst>
        </pc:spChg>
        <pc:spChg chg="mod">
          <ac:chgData name="Heiser, Tanya" userId="49b12963-e3b1-403f-a202-d4ed7d09608e" providerId="ADAL" clId="{26C0D725-2FA4-4247-9FAD-E4DB70D956F7}" dt="2024-04-21T21:48:41.540" v="4812" actId="113"/>
          <ac:spMkLst>
            <pc:docMk/>
            <pc:sldMk cId="2074768650" sldId="289"/>
            <ac:spMk id="16" creationId="{7D9B5AC1-9108-1129-55EB-D07502EFDB83}"/>
          </ac:spMkLst>
        </pc:spChg>
        <pc:graphicFrameChg chg="add mod">
          <ac:chgData name="Heiser, Tanya" userId="49b12963-e3b1-403f-a202-d4ed7d09608e" providerId="ADAL" clId="{26C0D725-2FA4-4247-9FAD-E4DB70D956F7}" dt="2024-04-21T23:19:19.739" v="5099"/>
          <ac:graphicFrameMkLst>
            <pc:docMk/>
            <pc:sldMk cId="2074768650" sldId="289"/>
            <ac:graphicFrameMk id="9" creationId="{5FD135BB-B12E-E863-310A-977E24C22525}"/>
          </ac:graphicFrameMkLst>
        </pc:graphicFrameChg>
        <pc:graphicFrameChg chg="add del mod modGraphic">
          <ac:chgData name="Heiser, Tanya" userId="49b12963-e3b1-403f-a202-d4ed7d09608e" providerId="ADAL" clId="{26C0D725-2FA4-4247-9FAD-E4DB70D956F7}" dt="2024-04-21T17:19:35.784" v="2933" actId="478"/>
          <ac:graphicFrameMkLst>
            <pc:docMk/>
            <pc:sldMk cId="2074768650" sldId="289"/>
            <ac:graphicFrameMk id="9" creationId="{95465E89-12A2-9150-E2E7-538265AA4910}"/>
          </ac:graphicFrameMkLst>
        </pc:graphicFrameChg>
        <pc:graphicFrameChg chg="add del mod modGraphic">
          <ac:chgData name="Heiser, Tanya" userId="49b12963-e3b1-403f-a202-d4ed7d09608e" providerId="ADAL" clId="{26C0D725-2FA4-4247-9FAD-E4DB70D956F7}" dt="2024-04-21T17:23:48.138" v="2942" actId="478"/>
          <ac:graphicFrameMkLst>
            <pc:docMk/>
            <pc:sldMk cId="2074768650" sldId="289"/>
            <ac:graphicFrameMk id="10" creationId="{30F67E33-D241-0835-819B-B38B8243F2B9}"/>
          </ac:graphicFrameMkLst>
        </pc:graphicFrameChg>
        <pc:picChg chg="add del mod">
          <ac:chgData name="Heiser, Tanya" userId="49b12963-e3b1-403f-a202-d4ed7d09608e" providerId="ADAL" clId="{26C0D725-2FA4-4247-9FAD-E4DB70D956F7}" dt="2024-04-21T23:20:11.656" v="5100" actId="478"/>
          <ac:picMkLst>
            <pc:docMk/>
            <pc:sldMk cId="2074768650" sldId="289"/>
            <ac:picMk id="8" creationId="{883698AF-4200-1031-BC6E-7E2436F94FFE}"/>
          </ac:picMkLst>
        </pc:picChg>
        <pc:picChg chg="add mod">
          <ac:chgData name="Heiser, Tanya" userId="49b12963-e3b1-403f-a202-d4ed7d09608e" providerId="ADAL" clId="{26C0D725-2FA4-4247-9FAD-E4DB70D956F7}" dt="2024-04-21T23:21:13.814" v="5110" actId="1076"/>
          <ac:picMkLst>
            <pc:docMk/>
            <pc:sldMk cId="2074768650" sldId="289"/>
            <ac:picMk id="11" creationId="{4F84333D-50ED-A9BA-B478-9FAF18A49D07}"/>
          </ac:picMkLst>
        </pc:picChg>
        <pc:picChg chg="add del mod">
          <ac:chgData name="Heiser, Tanya" userId="49b12963-e3b1-403f-a202-d4ed7d09608e" providerId="ADAL" clId="{26C0D725-2FA4-4247-9FAD-E4DB70D956F7}" dt="2024-04-21T17:31:31.932" v="2971" actId="478"/>
          <ac:picMkLst>
            <pc:docMk/>
            <pc:sldMk cId="2074768650" sldId="289"/>
            <ac:picMk id="12" creationId="{BD800267-DFB7-D403-75FE-3030CEE7A61A}"/>
          </ac:picMkLst>
        </pc:picChg>
        <pc:picChg chg="add mod">
          <ac:chgData name="Heiser, Tanya" userId="49b12963-e3b1-403f-a202-d4ed7d09608e" providerId="ADAL" clId="{26C0D725-2FA4-4247-9FAD-E4DB70D956F7}" dt="2024-04-21T23:21:09.150" v="5109" actId="1076"/>
          <ac:picMkLst>
            <pc:docMk/>
            <pc:sldMk cId="2074768650" sldId="289"/>
            <ac:picMk id="13" creationId="{C0901242-2903-C65A-6CE6-525A4FDF8C6C}"/>
          </ac:picMkLst>
        </pc:picChg>
        <pc:picChg chg="add mod">
          <ac:chgData name="Heiser, Tanya" userId="49b12963-e3b1-403f-a202-d4ed7d09608e" providerId="ADAL" clId="{26C0D725-2FA4-4247-9FAD-E4DB70D956F7}" dt="2024-04-21T23:20:53.337" v="5106" actId="14100"/>
          <ac:picMkLst>
            <pc:docMk/>
            <pc:sldMk cId="2074768650" sldId="289"/>
            <ac:picMk id="14" creationId="{78BE336A-4EA9-2FF3-804B-4E845AE919FC}"/>
          </ac:picMkLst>
        </pc:picChg>
      </pc:sldChg>
      <pc:sldChg chg="addSp delSp modSp new mod">
        <pc:chgData name="Heiser, Tanya" userId="49b12963-e3b1-403f-a202-d4ed7d09608e" providerId="ADAL" clId="{26C0D725-2FA4-4247-9FAD-E4DB70D956F7}" dt="2024-04-21T21:28:08.456" v="4756"/>
        <pc:sldMkLst>
          <pc:docMk/>
          <pc:sldMk cId="1592713672" sldId="290"/>
        </pc:sldMkLst>
        <pc:spChg chg="mod">
          <ac:chgData name="Heiser, Tanya" userId="49b12963-e3b1-403f-a202-d4ed7d09608e" providerId="ADAL" clId="{26C0D725-2FA4-4247-9FAD-E4DB70D956F7}" dt="2024-04-21T16:45:18.741" v="2371" actId="20577"/>
          <ac:spMkLst>
            <pc:docMk/>
            <pc:sldMk cId="1592713672" sldId="290"/>
            <ac:spMk id="2" creationId="{3D2668A7-2BF2-64F3-B48C-0D0F5B1D7D6D}"/>
          </ac:spMkLst>
        </pc:spChg>
        <pc:spChg chg="del">
          <ac:chgData name="Heiser, Tanya" userId="49b12963-e3b1-403f-a202-d4ed7d09608e" providerId="ADAL" clId="{26C0D725-2FA4-4247-9FAD-E4DB70D956F7}" dt="2024-04-21T16:45:36.703" v="2372" actId="1032"/>
          <ac:spMkLst>
            <pc:docMk/>
            <pc:sldMk cId="1592713672" sldId="290"/>
            <ac:spMk id="3" creationId="{7AD43F42-2BE1-E219-159B-043283EA680C}"/>
          </ac:spMkLst>
        </pc:spChg>
        <pc:spChg chg="mod">
          <ac:chgData name="Heiser, Tanya" userId="49b12963-e3b1-403f-a202-d4ed7d09608e" providerId="ADAL" clId="{26C0D725-2FA4-4247-9FAD-E4DB70D956F7}" dt="2024-04-21T21:04:22.505" v="4269" actId="20577"/>
          <ac:spMkLst>
            <pc:docMk/>
            <pc:sldMk cId="1592713672" sldId="290"/>
            <ac:spMk id="5" creationId="{9C2F21F8-0859-1B4F-2982-77D610A766A1}"/>
          </ac:spMkLst>
        </pc:spChg>
        <pc:spChg chg="add">
          <ac:chgData name="Heiser, Tanya" userId="49b12963-e3b1-403f-a202-d4ed7d09608e" providerId="ADAL" clId="{26C0D725-2FA4-4247-9FAD-E4DB70D956F7}" dt="2024-04-21T21:28:08.456" v="4756"/>
          <ac:spMkLst>
            <pc:docMk/>
            <pc:sldMk cId="1592713672" sldId="290"/>
            <ac:spMk id="6" creationId="{0A5C8B39-0DD2-DF67-8143-D1C87635B08B}"/>
          </ac:spMkLst>
        </pc:spChg>
        <pc:spChg chg="add mod">
          <ac:chgData name="Heiser, Tanya" userId="49b12963-e3b1-403f-a202-d4ed7d09608e" providerId="ADAL" clId="{26C0D725-2FA4-4247-9FAD-E4DB70D956F7}" dt="2024-04-21T17:00:52.874" v="2889" actId="20577"/>
          <ac:spMkLst>
            <pc:docMk/>
            <pc:sldMk cId="1592713672" sldId="290"/>
            <ac:spMk id="8" creationId="{CF158494-6415-A860-F887-35ED00A20E0F}"/>
          </ac:spMkLst>
        </pc:spChg>
        <pc:graphicFrameChg chg="add mod modGraphic">
          <ac:chgData name="Heiser, Tanya" userId="49b12963-e3b1-403f-a202-d4ed7d09608e" providerId="ADAL" clId="{26C0D725-2FA4-4247-9FAD-E4DB70D956F7}" dt="2024-04-21T16:57:29.586" v="2810"/>
          <ac:graphicFrameMkLst>
            <pc:docMk/>
            <pc:sldMk cId="1592713672" sldId="290"/>
            <ac:graphicFrameMk id="7" creationId="{06DE20F7-763E-6822-557E-BB42DB6EF516}"/>
          </ac:graphicFrameMkLst>
        </pc:graphicFrameChg>
      </pc:sldChg>
      <pc:sldChg chg="addSp modSp new mod">
        <pc:chgData name="Heiser, Tanya" userId="49b12963-e3b1-403f-a202-d4ed7d09608e" providerId="ADAL" clId="{26C0D725-2FA4-4247-9FAD-E4DB70D956F7}" dt="2024-04-21T21:28:08.456" v="4756"/>
        <pc:sldMkLst>
          <pc:docMk/>
          <pc:sldMk cId="431138613" sldId="291"/>
        </pc:sldMkLst>
        <pc:spChg chg="mod">
          <ac:chgData name="Heiser, Tanya" userId="49b12963-e3b1-403f-a202-d4ed7d09608e" providerId="ADAL" clId="{26C0D725-2FA4-4247-9FAD-E4DB70D956F7}" dt="2024-04-21T19:25:26.115" v="3347" actId="20577"/>
          <ac:spMkLst>
            <pc:docMk/>
            <pc:sldMk cId="431138613" sldId="291"/>
            <ac:spMk id="2" creationId="{0D357DA8-11A7-AA3A-A3F1-D295C48DDB16}"/>
          </ac:spMkLst>
        </pc:spChg>
        <pc:spChg chg="mod">
          <ac:chgData name="Heiser, Tanya" userId="49b12963-e3b1-403f-a202-d4ed7d09608e" providerId="ADAL" clId="{26C0D725-2FA4-4247-9FAD-E4DB70D956F7}" dt="2024-04-21T21:04:50.168" v="4296" actId="20577"/>
          <ac:spMkLst>
            <pc:docMk/>
            <pc:sldMk cId="431138613" sldId="291"/>
            <ac:spMk id="5" creationId="{8DF18421-7055-C977-7440-BAB8150D372D}"/>
          </ac:spMkLst>
        </pc:spChg>
        <pc:spChg chg="add">
          <ac:chgData name="Heiser, Tanya" userId="49b12963-e3b1-403f-a202-d4ed7d09608e" providerId="ADAL" clId="{26C0D725-2FA4-4247-9FAD-E4DB70D956F7}" dt="2024-04-21T21:28:08.456" v="4756"/>
          <ac:spMkLst>
            <pc:docMk/>
            <pc:sldMk cId="431138613" sldId="291"/>
            <ac:spMk id="6" creationId="{E481EF38-9CFA-B530-F469-6ADD79CB7738}"/>
          </ac:spMkLst>
        </pc:spChg>
      </pc:sldChg>
      <pc:sldChg chg="addSp modSp add mod">
        <pc:chgData name="Heiser, Tanya" userId="49b12963-e3b1-403f-a202-d4ed7d09608e" providerId="ADAL" clId="{26C0D725-2FA4-4247-9FAD-E4DB70D956F7}" dt="2024-04-21T21:28:08.456" v="4756"/>
        <pc:sldMkLst>
          <pc:docMk/>
          <pc:sldMk cId="2925413453" sldId="292"/>
        </pc:sldMkLst>
        <pc:spChg chg="mod">
          <ac:chgData name="Heiser, Tanya" userId="49b12963-e3b1-403f-a202-d4ed7d09608e" providerId="ADAL" clId="{26C0D725-2FA4-4247-9FAD-E4DB70D956F7}" dt="2024-04-21T19:25:45.271" v="3362" actId="20577"/>
          <ac:spMkLst>
            <pc:docMk/>
            <pc:sldMk cId="2925413453" sldId="292"/>
            <ac:spMk id="2" creationId="{3E1EF9AC-15A6-6639-1E8A-68944EBABA8C}"/>
          </ac:spMkLst>
        </pc:spChg>
        <pc:spChg chg="mod">
          <ac:chgData name="Heiser, Tanya" userId="49b12963-e3b1-403f-a202-d4ed7d09608e" providerId="ADAL" clId="{26C0D725-2FA4-4247-9FAD-E4DB70D956F7}" dt="2024-04-21T20:59:08.044" v="4079" actId="12"/>
          <ac:spMkLst>
            <pc:docMk/>
            <pc:sldMk cId="2925413453" sldId="292"/>
            <ac:spMk id="3" creationId="{CE10074E-AE5B-8425-7BBC-DED40D2716EB}"/>
          </ac:spMkLst>
        </pc:spChg>
        <pc:spChg chg="mod">
          <ac:chgData name="Heiser, Tanya" userId="49b12963-e3b1-403f-a202-d4ed7d09608e" providerId="ADAL" clId="{26C0D725-2FA4-4247-9FAD-E4DB70D956F7}" dt="2024-04-21T19:32:30.681" v="3485" actId="20577"/>
          <ac:spMkLst>
            <pc:docMk/>
            <pc:sldMk cId="2925413453" sldId="292"/>
            <ac:spMk id="6" creationId="{2858A98F-ACF7-07E4-E64E-A631B1CC232B}"/>
          </ac:spMkLst>
        </pc:spChg>
        <pc:spChg chg="add">
          <ac:chgData name="Heiser, Tanya" userId="49b12963-e3b1-403f-a202-d4ed7d09608e" providerId="ADAL" clId="{26C0D725-2FA4-4247-9FAD-E4DB70D956F7}" dt="2024-04-21T21:28:08.456" v="4756"/>
          <ac:spMkLst>
            <pc:docMk/>
            <pc:sldMk cId="2925413453" sldId="292"/>
            <ac:spMk id="7" creationId="{0AE41922-605F-1EE2-11E7-15301625222F}"/>
          </ac:spMkLst>
        </pc:spChg>
      </pc:sldChg>
      <pc:sldChg chg="addSp modSp add mod">
        <pc:chgData name="Heiser, Tanya" userId="49b12963-e3b1-403f-a202-d4ed7d09608e" providerId="ADAL" clId="{26C0D725-2FA4-4247-9FAD-E4DB70D956F7}" dt="2024-04-21T21:28:08.456" v="4756"/>
        <pc:sldMkLst>
          <pc:docMk/>
          <pc:sldMk cId="4005179750" sldId="293"/>
        </pc:sldMkLst>
        <pc:spChg chg="mod">
          <ac:chgData name="Heiser, Tanya" userId="49b12963-e3b1-403f-a202-d4ed7d09608e" providerId="ADAL" clId="{26C0D725-2FA4-4247-9FAD-E4DB70D956F7}" dt="2024-04-21T21:00:39.219" v="4100" actId="20577"/>
          <ac:spMkLst>
            <pc:docMk/>
            <pc:sldMk cId="4005179750" sldId="293"/>
            <ac:spMk id="2" creationId="{3E1EF9AC-15A6-6639-1E8A-68944EBABA8C}"/>
          </ac:spMkLst>
        </pc:spChg>
        <pc:spChg chg="mod">
          <ac:chgData name="Heiser, Tanya" userId="49b12963-e3b1-403f-a202-d4ed7d09608e" providerId="ADAL" clId="{26C0D725-2FA4-4247-9FAD-E4DB70D956F7}" dt="2024-04-21T21:03:15.330" v="4247" actId="5793"/>
          <ac:spMkLst>
            <pc:docMk/>
            <pc:sldMk cId="4005179750" sldId="293"/>
            <ac:spMk id="3" creationId="{CE10074E-AE5B-8425-7BBC-DED40D2716EB}"/>
          </ac:spMkLst>
        </pc:spChg>
        <pc:spChg chg="add">
          <ac:chgData name="Heiser, Tanya" userId="49b12963-e3b1-403f-a202-d4ed7d09608e" providerId="ADAL" clId="{26C0D725-2FA4-4247-9FAD-E4DB70D956F7}" dt="2024-04-21T21:28:08.456" v="4756"/>
          <ac:spMkLst>
            <pc:docMk/>
            <pc:sldMk cId="4005179750" sldId="293"/>
            <ac:spMk id="7" creationId="{0AE41922-605F-1EE2-11E7-15301625222F}"/>
          </ac:spMkLst>
        </pc:spChg>
      </pc:sldChg>
      <pc:sldChg chg="addSp modSp new mod">
        <pc:chgData name="Heiser, Tanya" userId="49b12963-e3b1-403f-a202-d4ed7d09608e" providerId="ADAL" clId="{26C0D725-2FA4-4247-9FAD-E4DB70D956F7}" dt="2024-04-21T21:28:08.456" v="4756"/>
        <pc:sldMkLst>
          <pc:docMk/>
          <pc:sldMk cId="3146366858" sldId="294"/>
        </pc:sldMkLst>
        <pc:spChg chg="mod">
          <ac:chgData name="Heiser, Tanya" userId="49b12963-e3b1-403f-a202-d4ed7d09608e" providerId="ADAL" clId="{26C0D725-2FA4-4247-9FAD-E4DB70D956F7}" dt="2024-04-21T21:14:30.028" v="4336" actId="20577"/>
          <ac:spMkLst>
            <pc:docMk/>
            <pc:sldMk cId="3146366858" sldId="294"/>
            <ac:spMk id="4" creationId="{FA8EEEFE-8C73-1EC4-9C3E-95B77AFB1664}"/>
          </ac:spMkLst>
        </pc:spChg>
        <pc:spChg chg="add">
          <ac:chgData name="Heiser, Tanya" userId="49b12963-e3b1-403f-a202-d4ed7d09608e" providerId="ADAL" clId="{26C0D725-2FA4-4247-9FAD-E4DB70D956F7}" dt="2024-04-21T21:28:08.456" v="4756"/>
          <ac:spMkLst>
            <pc:docMk/>
            <pc:sldMk cId="3146366858" sldId="294"/>
            <ac:spMk id="5" creationId="{66E7FA20-2AB9-1453-9794-17B396C37513}"/>
          </ac:spMkLst>
        </pc:spChg>
        <pc:picChg chg="add">
          <ac:chgData name="Heiser, Tanya" userId="49b12963-e3b1-403f-a202-d4ed7d09608e" providerId="ADAL" clId="{26C0D725-2FA4-4247-9FAD-E4DB70D956F7}" dt="2024-04-21T21:14:18.182" v="4322"/>
          <ac:picMkLst>
            <pc:docMk/>
            <pc:sldMk cId="3146366858" sldId="294"/>
            <ac:picMk id="2050" creationId="{66AFA868-8B9F-C7B8-0711-A78F167B6EAA}"/>
          </ac:picMkLst>
        </pc:picChg>
      </pc:sldChg>
      <pc:sldChg chg="addSp">
        <pc:chgData name="Heiser, Tanya" userId="49b12963-e3b1-403f-a202-d4ed7d09608e" providerId="ADAL" clId="{26C0D725-2FA4-4247-9FAD-E4DB70D956F7}" dt="2024-04-21T21:28:08.456" v="4756"/>
        <pc:sldMkLst>
          <pc:docMk/>
          <pc:sldMk cId="1992493499" sldId="295"/>
        </pc:sldMkLst>
        <pc:spChg chg="add">
          <ac:chgData name="Heiser, Tanya" userId="49b12963-e3b1-403f-a202-d4ed7d09608e" providerId="ADAL" clId="{26C0D725-2FA4-4247-9FAD-E4DB70D956F7}" dt="2024-04-21T21:28:08.456" v="4756"/>
          <ac:spMkLst>
            <pc:docMk/>
            <pc:sldMk cId="1992493499" sldId="295"/>
            <ac:spMk id="6" creationId="{384CB680-976F-E43A-F3C0-0CA24CB12095}"/>
          </ac:spMkLst>
        </pc:spChg>
      </pc:sldChg>
      <pc:sldChg chg="modSp add mod ord">
        <pc:chgData name="Heiser, Tanya" userId="49b12963-e3b1-403f-a202-d4ed7d09608e" providerId="ADAL" clId="{26C0D725-2FA4-4247-9FAD-E4DB70D956F7}" dt="2024-04-21T22:40:37.265" v="5091" actId="20577"/>
        <pc:sldMkLst>
          <pc:docMk/>
          <pc:sldMk cId="546160216" sldId="296"/>
        </pc:sldMkLst>
        <pc:spChg chg="mod">
          <ac:chgData name="Heiser, Tanya" userId="49b12963-e3b1-403f-a202-d4ed7d09608e" providerId="ADAL" clId="{26C0D725-2FA4-4247-9FAD-E4DB70D956F7}" dt="2024-04-21T21:38:15.419" v="4783" actId="20577"/>
          <ac:spMkLst>
            <pc:docMk/>
            <pc:sldMk cId="546160216" sldId="296"/>
            <ac:spMk id="2" creationId="{F6CDD990-A612-8D58-034A-D254332C72E2}"/>
          </ac:spMkLst>
        </pc:spChg>
        <pc:spChg chg="mod">
          <ac:chgData name="Heiser, Tanya" userId="49b12963-e3b1-403f-a202-d4ed7d09608e" providerId="ADAL" clId="{26C0D725-2FA4-4247-9FAD-E4DB70D956F7}" dt="2024-04-21T22:40:37.265" v="5091" actId="20577"/>
          <ac:spMkLst>
            <pc:docMk/>
            <pc:sldMk cId="546160216" sldId="296"/>
            <ac:spMk id="3" creationId="{0023D3D9-AC4E-5E63-AA60-3525785F42D3}"/>
          </ac:spMkLst>
        </pc:spChg>
        <pc:spChg chg="mod">
          <ac:chgData name="Heiser, Tanya" userId="49b12963-e3b1-403f-a202-d4ed7d09608e" providerId="ADAL" clId="{26C0D725-2FA4-4247-9FAD-E4DB70D956F7}" dt="2024-04-21T22:38:47.025" v="4989" actId="113"/>
          <ac:spMkLst>
            <pc:docMk/>
            <pc:sldMk cId="546160216" sldId="296"/>
            <ac:spMk id="7" creationId="{619A2D2E-F15E-6EA4-9A4A-09EE80B56068}"/>
          </ac:spMkLst>
        </pc:spChg>
      </pc:sldChg>
    </pc:docChg>
  </pc:docChgLst>
  <pc:docChgLst>
    <pc:chgData name="Tourt, Dara" userId="S::ws4977ph@go.minnstate.edu::a1091c86-7685-4f51-bb85-dfd269276658" providerId="AD" clId="Web-{35931D8F-F939-C25A-A1D1-15BB735AB2DC}"/>
    <pc:docChg chg="modSld">
      <pc:chgData name="Tourt, Dara" userId="S::ws4977ph@go.minnstate.edu::a1091c86-7685-4f51-bb85-dfd269276658" providerId="AD" clId="Web-{35931D8F-F939-C25A-A1D1-15BB735AB2DC}" dt="2024-04-24T01:53:56.740" v="40" actId="20577"/>
      <pc:docMkLst>
        <pc:docMk/>
      </pc:docMkLst>
      <pc:sldChg chg="modSp">
        <pc:chgData name="Tourt, Dara" userId="S::ws4977ph@go.minnstate.edu::a1091c86-7685-4f51-bb85-dfd269276658" providerId="AD" clId="Web-{35931D8F-F939-C25A-A1D1-15BB735AB2DC}" dt="2024-04-24T01:53:56.740" v="40" actId="20577"/>
        <pc:sldMkLst>
          <pc:docMk/>
          <pc:sldMk cId="272784257" sldId="297"/>
        </pc:sldMkLst>
        <pc:spChg chg="mod">
          <ac:chgData name="Tourt, Dara" userId="S::ws4977ph@go.minnstate.edu::a1091c86-7685-4f51-bb85-dfd269276658" providerId="AD" clId="Web-{35931D8F-F939-C25A-A1D1-15BB735AB2DC}" dt="2024-04-24T01:53:56.740" v="40" actId="20577"/>
          <ac:spMkLst>
            <pc:docMk/>
            <pc:sldMk cId="272784257" sldId="297"/>
            <ac:spMk id="2" creationId="{3FE78202-062C-38BE-0CEF-642552D899A3}"/>
          </ac:spMkLst>
        </pc:spChg>
      </pc:sldChg>
      <pc:sldChg chg="modSp">
        <pc:chgData name="Tourt, Dara" userId="S::ws4977ph@go.minnstate.edu::a1091c86-7685-4f51-bb85-dfd269276658" providerId="AD" clId="Web-{35931D8F-F939-C25A-A1D1-15BB735AB2DC}" dt="2024-04-24T01:52:33.269" v="7" actId="20577"/>
        <pc:sldMkLst>
          <pc:docMk/>
          <pc:sldMk cId="3436923846" sldId="302"/>
        </pc:sldMkLst>
        <pc:spChg chg="mod">
          <ac:chgData name="Tourt, Dara" userId="S::ws4977ph@go.minnstate.edu::a1091c86-7685-4f51-bb85-dfd269276658" providerId="AD" clId="Web-{35931D8F-F939-C25A-A1D1-15BB735AB2DC}" dt="2024-04-24T01:52:33.269" v="7" actId="20577"/>
          <ac:spMkLst>
            <pc:docMk/>
            <pc:sldMk cId="3436923846" sldId="302"/>
            <ac:spMk id="2" creationId="{95B8CF21-4626-F125-3456-127DAAF1058B}"/>
          </ac:spMkLst>
        </pc:spChg>
      </pc:sldChg>
      <pc:sldChg chg="modSp">
        <pc:chgData name="Tourt, Dara" userId="S::ws4977ph@go.minnstate.edu::a1091c86-7685-4f51-bb85-dfd269276658" providerId="AD" clId="Web-{35931D8F-F939-C25A-A1D1-15BB735AB2DC}" dt="2024-04-24T01:52:44.269" v="11" actId="20577"/>
        <pc:sldMkLst>
          <pc:docMk/>
          <pc:sldMk cId="3831255894" sldId="303"/>
        </pc:sldMkLst>
        <pc:spChg chg="mod">
          <ac:chgData name="Tourt, Dara" userId="S::ws4977ph@go.minnstate.edu::a1091c86-7685-4f51-bb85-dfd269276658" providerId="AD" clId="Web-{35931D8F-F939-C25A-A1D1-15BB735AB2DC}" dt="2024-04-24T01:52:44.269" v="11" actId="20577"/>
          <ac:spMkLst>
            <pc:docMk/>
            <pc:sldMk cId="3831255894" sldId="303"/>
            <ac:spMk id="2" creationId="{26FC1792-C2DF-1080-BC72-37EA43FE8B0D}"/>
          </ac:spMkLst>
        </pc:spChg>
      </pc:sldChg>
    </pc:docChg>
  </pc:docChgLst>
  <pc:docChgLst>
    <pc:chgData name="Arita, Marisol" userId="S::vd8875cp@go.minnstate.edu::1f55e2c8-8562-4777-b52f-2a38772a4f34" providerId="AD" clId="Web-{4F120F51-8773-DA94-03E3-C29A90E008C9}"/>
    <pc:docChg chg="addSld delSld modSld sldOrd">
      <pc:chgData name="Arita, Marisol" userId="S::vd8875cp@go.minnstate.edu::1f55e2c8-8562-4777-b52f-2a38772a4f34" providerId="AD" clId="Web-{4F120F51-8773-DA94-03E3-C29A90E008C9}" dt="2024-04-18T04:40:10.068" v="1289" actId="20577"/>
      <pc:docMkLst>
        <pc:docMk/>
      </pc:docMkLst>
      <pc:sldChg chg="modSp">
        <pc:chgData name="Arita, Marisol" userId="S::vd8875cp@go.minnstate.edu::1f55e2c8-8562-4777-b52f-2a38772a4f34" providerId="AD" clId="Web-{4F120F51-8773-DA94-03E3-C29A90E008C9}" dt="2024-04-18T04:06:40.112" v="253" actId="20577"/>
        <pc:sldMkLst>
          <pc:docMk/>
          <pc:sldMk cId="4261546900" sldId="258"/>
        </pc:sldMkLst>
        <pc:spChg chg="mod">
          <ac:chgData name="Arita, Marisol" userId="S::vd8875cp@go.minnstate.edu::1f55e2c8-8562-4777-b52f-2a38772a4f34" providerId="AD" clId="Web-{4F120F51-8773-DA94-03E3-C29A90E008C9}" dt="2024-04-18T04:06:40.112" v="253" actId="20577"/>
          <ac:spMkLst>
            <pc:docMk/>
            <pc:sldMk cId="4261546900" sldId="258"/>
            <ac:spMk id="2" creationId="{00000000-0000-0000-0000-000000000000}"/>
          </ac:spMkLst>
        </pc:spChg>
      </pc:sldChg>
      <pc:sldChg chg="del">
        <pc:chgData name="Arita, Marisol" userId="S::vd8875cp@go.minnstate.edu::1f55e2c8-8562-4777-b52f-2a38772a4f34" providerId="AD" clId="Web-{4F120F51-8773-DA94-03E3-C29A90E008C9}" dt="2024-04-18T04:07:04.768" v="258"/>
        <pc:sldMkLst>
          <pc:docMk/>
          <pc:sldMk cId="3752628919" sldId="269"/>
        </pc:sldMkLst>
      </pc:sldChg>
      <pc:sldChg chg="modSp ord">
        <pc:chgData name="Arita, Marisol" userId="S::vd8875cp@go.minnstate.edu::1f55e2c8-8562-4777-b52f-2a38772a4f34" providerId="AD" clId="Web-{4F120F51-8773-DA94-03E3-C29A90E008C9}" dt="2024-04-18T04:07:25.675" v="270" actId="20577"/>
        <pc:sldMkLst>
          <pc:docMk/>
          <pc:sldMk cId="4015598340" sldId="277"/>
        </pc:sldMkLst>
        <pc:spChg chg="mod">
          <ac:chgData name="Arita, Marisol" userId="S::vd8875cp@go.minnstate.edu::1f55e2c8-8562-4777-b52f-2a38772a4f34" providerId="AD" clId="Web-{4F120F51-8773-DA94-03E3-C29A90E008C9}" dt="2024-04-18T04:07:25.675" v="270" actId="20577"/>
          <ac:spMkLst>
            <pc:docMk/>
            <pc:sldMk cId="4015598340" sldId="277"/>
            <ac:spMk id="2" creationId="{00000000-0000-0000-0000-000000000000}"/>
          </ac:spMkLst>
        </pc:spChg>
      </pc:sldChg>
      <pc:sldChg chg="addSp delSp modSp">
        <pc:chgData name="Arita, Marisol" userId="S::vd8875cp@go.minnstate.edu::1f55e2c8-8562-4777-b52f-2a38772a4f34" providerId="AD" clId="Web-{4F120F51-8773-DA94-03E3-C29A90E008C9}" dt="2024-04-18T04:32:52.317" v="1015" actId="20577"/>
        <pc:sldMkLst>
          <pc:docMk/>
          <pc:sldMk cId="129071968" sldId="278"/>
        </pc:sldMkLst>
        <pc:spChg chg="mod">
          <ac:chgData name="Arita, Marisol" userId="S::vd8875cp@go.minnstate.edu::1f55e2c8-8562-4777-b52f-2a38772a4f34" providerId="AD" clId="Web-{4F120F51-8773-DA94-03E3-C29A90E008C9}" dt="2024-04-18T04:28:35.379" v="813" actId="1076"/>
          <ac:spMkLst>
            <pc:docMk/>
            <pc:sldMk cId="129071968" sldId="278"/>
            <ac:spMk id="2" creationId="{00000000-0000-0000-0000-000000000000}"/>
          </ac:spMkLst>
        </pc:spChg>
        <pc:spChg chg="del">
          <ac:chgData name="Arita, Marisol" userId="S::vd8875cp@go.minnstate.edu::1f55e2c8-8562-4777-b52f-2a38772a4f34" providerId="AD" clId="Web-{4F120F51-8773-DA94-03E3-C29A90E008C9}" dt="2024-04-18T04:26:07.393" v="778"/>
          <ac:spMkLst>
            <pc:docMk/>
            <pc:sldMk cId="129071968" sldId="278"/>
            <ac:spMk id="3" creationId="{00000000-0000-0000-0000-000000000000}"/>
          </ac:spMkLst>
        </pc:spChg>
        <pc:spChg chg="add del mod">
          <ac:chgData name="Arita, Marisol" userId="S::vd8875cp@go.minnstate.edu::1f55e2c8-8562-4777-b52f-2a38772a4f34" providerId="AD" clId="Web-{4F120F51-8773-DA94-03E3-C29A90E008C9}" dt="2024-04-18T04:26:20.924" v="780"/>
          <ac:spMkLst>
            <pc:docMk/>
            <pc:sldMk cId="129071968" sldId="278"/>
            <ac:spMk id="5031" creationId="{DA2CF424-0529-20D5-C528-2CC6748874FB}"/>
          </ac:spMkLst>
        </pc:spChg>
        <pc:spChg chg="add del mod">
          <ac:chgData name="Arita, Marisol" userId="S::vd8875cp@go.minnstate.edu::1f55e2c8-8562-4777-b52f-2a38772a4f34" providerId="AD" clId="Web-{4F120F51-8773-DA94-03E3-C29A90E008C9}" dt="2024-04-18T04:29:50.255" v="815"/>
          <ac:spMkLst>
            <pc:docMk/>
            <pc:sldMk cId="129071968" sldId="278"/>
            <ac:spMk id="5363" creationId="{B15C4CE6-9B9A-0FF6-A341-1072642493CC}"/>
          </ac:spMkLst>
        </pc:spChg>
        <pc:graphicFrameChg chg="add del mod modGraphic">
          <ac:chgData name="Arita, Marisol" userId="S::vd8875cp@go.minnstate.edu::1f55e2c8-8562-4777-b52f-2a38772a4f34" providerId="AD" clId="Web-{4F120F51-8773-DA94-03E3-C29A90E008C9}" dt="2024-04-18T04:32:52.317" v="1015" actId="20577"/>
          <ac:graphicFrameMkLst>
            <pc:docMk/>
            <pc:sldMk cId="129071968" sldId="278"/>
            <ac:graphicFrameMk id="8" creationId="{00000000-0000-0000-0000-000000000000}"/>
          </ac:graphicFrameMkLst>
        </pc:graphicFrameChg>
      </pc:sldChg>
      <pc:sldChg chg="delSp modSp mod modClrScheme chgLayout">
        <pc:chgData name="Arita, Marisol" userId="S::vd8875cp@go.minnstate.edu::1f55e2c8-8562-4777-b52f-2a38772a4f34" providerId="AD" clId="Web-{4F120F51-8773-DA94-03E3-C29A90E008C9}" dt="2024-04-18T04:08:02.768" v="296" actId="20577"/>
        <pc:sldMkLst>
          <pc:docMk/>
          <pc:sldMk cId="2788333131" sldId="279"/>
        </pc:sldMkLst>
        <pc:spChg chg="mod ord">
          <ac:chgData name="Arita, Marisol" userId="S::vd8875cp@go.minnstate.edu::1f55e2c8-8562-4777-b52f-2a38772a4f34" providerId="AD" clId="Web-{4F120F51-8773-DA94-03E3-C29A90E008C9}" dt="2024-04-18T04:08:02.768" v="296" actId="20577"/>
          <ac:spMkLst>
            <pc:docMk/>
            <pc:sldMk cId="2788333131" sldId="279"/>
            <ac:spMk id="2" creationId="{00000000-0000-0000-0000-000000000000}"/>
          </ac:spMkLst>
        </pc:spChg>
        <pc:spChg chg="del">
          <ac:chgData name="Arita, Marisol" userId="S::vd8875cp@go.minnstate.edu::1f55e2c8-8562-4777-b52f-2a38772a4f34" providerId="AD" clId="Web-{4F120F51-8773-DA94-03E3-C29A90E008C9}" dt="2024-04-18T04:07:45.628" v="272"/>
          <ac:spMkLst>
            <pc:docMk/>
            <pc:sldMk cId="2788333131" sldId="279"/>
            <ac:spMk id="3" creationId="{00000000-0000-0000-0000-000000000000}"/>
          </ac:spMkLst>
        </pc:spChg>
        <pc:spChg chg="mod ord">
          <ac:chgData name="Arita, Marisol" userId="S::vd8875cp@go.minnstate.edu::1f55e2c8-8562-4777-b52f-2a38772a4f34" providerId="AD" clId="Web-{4F120F51-8773-DA94-03E3-C29A90E008C9}" dt="2024-04-18T04:07:45.628" v="272"/>
          <ac:spMkLst>
            <pc:docMk/>
            <pc:sldMk cId="2788333131" sldId="279"/>
            <ac:spMk id="4" creationId="{00000000-0000-0000-0000-000000000000}"/>
          </ac:spMkLst>
        </pc:spChg>
        <pc:spChg chg="del">
          <ac:chgData name="Arita, Marisol" userId="S::vd8875cp@go.minnstate.edu::1f55e2c8-8562-4777-b52f-2a38772a4f34" providerId="AD" clId="Web-{4F120F51-8773-DA94-03E3-C29A90E008C9}" dt="2024-04-18T04:07:45.628" v="272"/>
          <ac:spMkLst>
            <pc:docMk/>
            <pc:sldMk cId="2788333131" sldId="279"/>
            <ac:spMk id="5" creationId="{00000000-0000-0000-0000-000000000000}"/>
          </ac:spMkLst>
        </pc:spChg>
        <pc:spChg chg="del">
          <ac:chgData name="Arita, Marisol" userId="S::vd8875cp@go.minnstate.edu::1f55e2c8-8562-4777-b52f-2a38772a4f34" providerId="AD" clId="Web-{4F120F51-8773-DA94-03E3-C29A90E008C9}" dt="2024-04-18T04:07:45.628" v="272"/>
          <ac:spMkLst>
            <pc:docMk/>
            <pc:sldMk cId="2788333131" sldId="279"/>
            <ac:spMk id="6" creationId="{00000000-0000-0000-0000-000000000000}"/>
          </ac:spMkLst>
        </pc:spChg>
        <pc:spChg chg="mod ord">
          <ac:chgData name="Arita, Marisol" userId="S::vd8875cp@go.minnstate.edu::1f55e2c8-8562-4777-b52f-2a38772a4f34" providerId="AD" clId="Web-{4F120F51-8773-DA94-03E3-C29A90E008C9}" dt="2024-04-18T04:07:45.628" v="272"/>
          <ac:spMkLst>
            <pc:docMk/>
            <pc:sldMk cId="2788333131" sldId="279"/>
            <ac:spMk id="7" creationId="{00000000-0000-0000-0000-000000000000}"/>
          </ac:spMkLst>
        </pc:spChg>
        <pc:spChg chg="mod ord">
          <ac:chgData name="Arita, Marisol" userId="S::vd8875cp@go.minnstate.edu::1f55e2c8-8562-4777-b52f-2a38772a4f34" providerId="AD" clId="Web-{4F120F51-8773-DA94-03E3-C29A90E008C9}" dt="2024-04-18T04:07:45.628" v="272"/>
          <ac:spMkLst>
            <pc:docMk/>
            <pc:sldMk cId="2788333131" sldId="279"/>
            <ac:spMk id="8" creationId="{00000000-0000-0000-0000-000000000000}"/>
          </ac:spMkLst>
        </pc:spChg>
        <pc:spChg chg="mod ord">
          <ac:chgData name="Arita, Marisol" userId="S::vd8875cp@go.minnstate.edu::1f55e2c8-8562-4777-b52f-2a38772a4f34" providerId="AD" clId="Web-{4F120F51-8773-DA94-03E3-C29A90E008C9}" dt="2024-04-18T04:07:45.628" v="272"/>
          <ac:spMkLst>
            <pc:docMk/>
            <pc:sldMk cId="2788333131" sldId="279"/>
            <ac:spMk id="9" creationId="{00000000-0000-0000-0000-000000000000}"/>
          </ac:spMkLst>
        </pc:spChg>
      </pc:sldChg>
      <pc:sldChg chg="del">
        <pc:chgData name="Arita, Marisol" userId="S::vd8875cp@go.minnstate.edu::1f55e2c8-8562-4777-b52f-2a38772a4f34" providerId="AD" clId="Web-{4F120F51-8773-DA94-03E3-C29A90E008C9}" dt="2024-04-18T04:06:52.097" v="256"/>
        <pc:sldMkLst>
          <pc:docMk/>
          <pc:sldMk cId="1332294091" sldId="280"/>
        </pc:sldMkLst>
      </pc:sldChg>
      <pc:sldChg chg="del">
        <pc:chgData name="Arita, Marisol" userId="S::vd8875cp@go.minnstate.edu::1f55e2c8-8562-4777-b52f-2a38772a4f34" providerId="AD" clId="Web-{4F120F51-8773-DA94-03E3-C29A90E008C9}" dt="2024-04-18T04:06:49.815" v="255"/>
        <pc:sldMkLst>
          <pc:docMk/>
          <pc:sldMk cId="109062006" sldId="281"/>
        </pc:sldMkLst>
      </pc:sldChg>
      <pc:sldChg chg="del">
        <pc:chgData name="Arita, Marisol" userId="S::vd8875cp@go.minnstate.edu::1f55e2c8-8562-4777-b52f-2a38772a4f34" providerId="AD" clId="Web-{4F120F51-8773-DA94-03E3-C29A90E008C9}" dt="2024-04-18T04:07:34.425" v="271"/>
        <pc:sldMkLst>
          <pc:docMk/>
          <pc:sldMk cId="3971194441" sldId="282"/>
        </pc:sldMkLst>
      </pc:sldChg>
      <pc:sldChg chg="addSp delSp modSp del">
        <pc:chgData name="Arita, Marisol" userId="S::vd8875cp@go.minnstate.edu::1f55e2c8-8562-4777-b52f-2a38772a4f34" providerId="AD" clId="Web-{4F120F51-8773-DA94-03E3-C29A90E008C9}" dt="2024-04-18T04:06:47.940" v="254"/>
        <pc:sldMkLst>
          <pc:docMk/>
          <pc:sldMk cId="1445667631" sldId="283"/>
        </pc:sldMkLst>
        <pc:spChg chg="del">
          <ac:chgData name="Arita, Marisol" userId="S::vd8875cp@go.minnstate.edu::1f55e2c8-8562-4777-b52f-2a38772a4f34" providerId="AD" clId="Web-{4F120F51-8773-DA94-03E3-C29A90E008C9}" dt="2024-04-18T02:17:04.991" v="8"/>
          <ac:spMkLst>
            <pc:docMk/>
            <pc:sldMk cId="1445667631" sldId="283"/>
            <ac:spMk id="3" creationId="{00000000-0000-0000-0000-000000000000}"/>
          </ac:spMkLst>
        </pc:spChg>
        <pc:spChg chg="add mod">
          <ac:chgData name="Arita, Marisol" userId="S::vd8875cp@go.minnstate.edu::1f55e2c8-8562-4777-b52f-2a38772a4f34" providerId="AD" clId="Web-{4F120F51-8773-DA94-03E3-C29A90E008C9}" dt="2024-04-18T02:17:11.039" v="9"/>
          <ac:spMkLst>
            <pc:docMk/>
            <pc:sldMk cId="1445667631" sldId="283"/>
            <ac:spMk id="10" creationId="{4561C9DA-DC43-2F2A-A901-C5E1E8A5B098}"/>
          </ac:spMkLst>
        </pc:spChg>
        <pc:spChg chg="add del mod">
          <ac:chgData name="Arita, Marisol" userId="S::vd8875cp@go.minnstate.edu::1f55e2c8-8562-4777-b52f-2a38772a4f34" providerId="AD" clId="Web-{4F120F51-8773-DA94-03E3-C29A90E008C9}" dt="2024-04-18T02:18:05.337" v="12"/>
          <ac:spMkLst>
            <pc:docMk/>
            <pc:sldMk cId="1445667631" sldId="283"/>
            <ac:spMk id="11" creationId="{3EACE09D-E3FE-8D0B-225D-B3C86D2732CF}"/>
          </ac:spMkLst>
        </pc:spChg>
        <pc:spChg chg="add del mod">
          <ac:chgData name="Arita, Marisol" userId="S::vd8875cp@go.minnstate.edu::1f55e2c8-8562-4777-b52f-2a38772a4f34" providerId="AD" clId="Web-{4F120F51-8773-DA94-03E3-C29A90E008C9}" dt="2024-04-18T02:19:37.231" v="15"/>
          <ac:spMkLst>
            <pc:docMk/>
            <pc:sldMk cId="1445667631" sldId="283"/>
            <ac:spMk id="12" creationId="{7D08DE96-CBC1-BA60-5FE7-DE2E5E56B3F1}"/>
          </ac:spMkLst>
        </pc:spChg>
        <pc:picChg chg="add del mod ord">
          <ac:chgData name="Arita, Marisol" userId="S::vd8875cp@go.minnstate.edu::1f55e2c8-8562-4777-b52f-2a38772a4f34" providerId="AD" clId="Web-{4F120F51-8773-DA94-03E3-C29A90E008C9}" dt="2024-04-18T02:17:11.039" v="9"/>
          <ac:picMkLst>
            <pc:docMk/>
            <pc:sldMk cId="1445667631" sldId="283"/>
            <ac:picMk id="8" creationId="{C36805E2-7E0C-A130-492F-620642532CC1}"/>
          </ac:picMkLst>
        </pc:picChg>
      </pc:sldChg>
      <pc:sldChg chg="del">
        <pc:chgData name="Arita, Marisol" userId="S::vd8875cp@go.minnstate.edu::1f55e2c8-8562-4777-b52f-2a38772a4f34" providerId="AD" clId="Web-{4F120F51-8773-DA94-03E3-C29A90E008C9}" dt="2024-04-18T02:08:26.734" v="1"/>
        <pc:sldMkLst>
          <pc:docMk/>
          <pc:sldMk cId="2931701717" sldId="285"/>
        </pc:sldMkLst>
      </pc:sldChg>
      <pc:sldChg chg="delSp modSp new ord">
        <pc:chgData name="Arita, Marisol" userId="S::vd8875cp@go.minnstate.edu::1f55e2c8-8562-4777-b52f-2a38772a4f34" providerId="AD" clId="Web-{4F120F51-8773-DA94-03E3-C29A90E008C9}" dt="2024-04-18T04:05:10.409" v="193" actId="20577"/>
        <pc:sldMkLst>
          <pc:docMk/>
          <pc:sldMk cId="4126715107" sldId="285"/>
        </pc:sldMkLst>
        <pc:spChg chg="mod">
          <ac:chgData name="Arita, Marisol" userId="S::vd8875cp@go.minnstate.edu::1f55e2c8-8562-4777-b52f-2a38772a4f34" providerId="AD" clId="Web-{4F120F51-8773-DA94-03E3-C29A90E008C9}" dt="2024-04-18T02:51:11.171" v="155" actId="20577"/>
          <ac:spMkLst>
            <pc:docMk/>
            <pc:sldMk cId="4126715107" sldId="285"/>
            <ac:spMk id="2" creationId="{F6CDD990-A612-8D58-034A-D254332C72E2}"/>
          </ac:spMkLst>
        </pc:spChg>
        <pc:spChg chg="mod">
          <ac:chgData name="Arita, Marisol" userId="S::vd8875cp@go.minnstate.edu::1f55e2c8-8562-4777-b52f-2a38772a4f34" providerId="AD" clId="Web-{4F120F51-8773-DA94-03E3-C29A90E008C9}" dt="2024-04-18T04:05:10.409" v="193" actId="20577"/>
          <ac:spMkLst>
            <pc:docMk/>
            <pc:sldMk cId="4126715107" sldId="285"/>
            <ac:spMk id="3" creationId="{0023D3D9-AC4E-5E63-AA60-3525785F42D3}"/>
          </ac:spMkLst>
        </pc:spChg>
        <pc:spChg chg="del">
          <ac:chgData name="Arita, Marisol" userId="S::vd8875cp@go.minnstate.edu::1f55e2c8-8562-4777-b52f-2a38772a4f34" providerId="AD" clId="Web-{4F120F51-8773-DA94-03E3-C29A90E008C9}" dt="2024-04-18T02:24:23.350" v="154"/>
          <ac:spMkLst>
            <pc:docMk/>
            <pc:sldMk cId="4126715107" sldId="285"/>
            <ac:spMk id="6" creationId="{6F7907E3-9846-97B3-BFC5-4F0869C6D239}"/>
          </ac:spMkLst>
        </pc:spChg>
      </pc:sldChg>
      <pc:sldChg chg="del">
        <pc:chgData name="Arita, Marisol" userId="S::vd8875cp@go.minnstate.edu::1f55e2c8-8562-4777-b52f-2a38772a4f34" providerId="AD" clId="Web-{4F120F51-8773-DA94-03E3-C29A90E008C9}" dt="2024-04-18T02:08:24.390" v="0"/>
        <pc:sldMkLst>
          <pc:docMk/>
          <pc:sldMk cId="227293225" sldId="286"/>
        </pc:sldMkLst>
      </pc:sldChg>
      <pc:sldChg chg="delSp modSp new mod modClrScheme chgLayout">
        <pc:chgData name="Arita, Marisol" userId="S::vd8875cp@go.minnstate.edu::1f55e2c8-8562-4777-b52f-2a38772a4f34" providerId="AD" clId="Web-{4F120F51-8773-DA94-03E3-C29A90E008C9}" dt="2024-04-18T04:35:59.363" v="1150" actId="20577"/>
        <pc:sldMkLst>
          <pc:docMk/>
          <pc:sldMk cId="2847868164" sldId="286"/>
        </pc:sldMkLst>
        <pc:spChg chg="mod ord">
          <ac:chgData name="Arita, Marisol" userId="S::vd8875cp@go.minnstate.edu::1f55e2c8-8562-4777-b52f-2a38772a4f34" providerId="AD" clId="Web-{4F120F51-8773-DA94-03E3-C29A90E008C9}" dt="2024-04-18T04:08:41.081" v="313" actId="20577"/>
          <ac:spMkLst>
            <pc:docMk/>
            <pc:sldMk cId="2847868164" sldId="286"/>
            <ac:spMk id="2" creationId="{3E1EF9AC-15A6-6639-1E8A-68944EBABA8C}"/>
          </ac:spMkLst>
        </pc:spChg>
        <pc:spChg chg="mod ord">
          <ac:chgData name="Arita, Marisol" userId="S::vd8875cp@go.minnstate.edu::1f55e2c8-8562-4777-b52f-2a38772a4f34" providerId="AD" clId="Web-{4F120F51-8773-DA94-03E3-C29A90E008C9}" dt="2024-04-18T04:35:59.363" v="1150" actId="20577"/>
          <ac:spMkLst>
            <pc:docMk/>
            <pc:sldMk cId="2847868164" sldId="286"/>
            <ac:spMk id="3" creationId="{CE10074E-AE5B-8425-7BBC-DED40D2716EB}"/>
          </ac:spMkLst>
        </pc:spChg>
        <pc:spChg chg="del">
          <ac:chgData name="Arita, Marisol" userId="S::vd8875cp@go.minnstate.edu::1f55e2c8-8562-4777-b52f-2a38772a4f34" providerId="AD" clId="Web-{4F120F51-8773-DA94-03E3-C29A90E008C9}" dt="2024-04-18T04:08:33.409" v="302"/>
          <ac:spMkLst>
            <pc:docMk/>
            <pc:sldMk cId="2847868164" sldId="286"/>
            <ac:spMk id="4" creationId="{526F64B0-6356-49AB-0937-BE22A9C35C6A}"/>
          </ac:spMkLst>
        </pc:spChg>
        <pc:spChg chg="mod ord">
          <ac:chgData name="Arita, Marisol" userId="S::vd8875cp@go.minnstate.edu::1f55e2c8-8562-4777-b52f-2a38772a4f34" providerId="AD" clId="Web-{4F120F51-8773-DA94-03E3-C29A90E008C9}" dt="2024-04-18T04:08:33.409" v="302"/>
          <ac:spMkLst>
            <pc:docMk/>
            <pc:sldMk cId="2847868164" sldId="286"/>
            <ac:spMk id="5" creationId="{60E97651-AE61-3A37-84DB-8B2E5C4F507C}"/>
          </ac:spMkLst>
        </pc:spChg>
        <pc:spChg chg="mod ord">
          <ac:chgData name="Arita, Marisol" userId="S::vd8875cp@go.minnstate.edu::1f55e2c8-8562-4777-b52f-2a38772a4f34" providerId="AD" clId="Web-{4F120F51-8773-DA94-03E3-C29A90E008C9}" dt="2024-04-18T04:08:33.409" v="302"/>
          <ac:spMkLst>
            <pc:docMk/>
            <pc:sldMk cId="2847868164" sldId="286"/>
            <ac:spMk id="6" creationId="{2858A98F-ACF7-07E4-E64E-A631B1CC232B}"/>
          </ac:spMkLst>
        </pc:spChg>
        <pc:spChg chg="mod ord">
          <ac:chgData name="Arita, Marisol" userId="S::vd8875cp@go.minnstate.edu::1f55e2c8-8562-4777-b52f-2a38772a4f34" providerId="AD" clId="Web-{4F120F51-8773-DA94-03E3-C29A90E008C9}" dt="2024-04-18T04:08:33.409" v="302"/>
          <ac:spMkLst>
            <pc:docMk/>
            <pc:sldMk cId="2847868164" sldId="286"/>
            <ac:spMk id="7" creationId="{0AE41922-605F-1EE2-11E7-15301625222F}"/>
          </ac:spMkLst>
        </pc:spChg>
      </pc:sldChg>
      <pc:sldChg chg="del">
        <pc:chgData name="Arita, Marisol" userId="S::vd8875cp@go.minnstate.edu::1f55e2c8-8562-4777-b52f-2a38772a4f34" providerId="AD" clId="Web-{4F120F51-8773-DA94-03E3-C29A90E008C9}" dt="2024-04-18T02:08:31.109" v="2"/>
        <pc:sldMkLst>
          <pc:docMk/>
          <pc:sldMk cId="823201006" sldId="287"/>
        </pc:sldMkLst>
      </pc:sldChg>
      <pc:sldChg chg="new del">
        <pc:chgData name="Arita, Marisol" userId="S::vd8875cp@go.minnstate.edu::1f55e2c8-8562-4777-b52f-2a38772a4f34" providerId="AD" clId="Web-{4F120F51-8773-DA94-03E3-C29A90E008C9}" dt="2024-04-18T04:08:20.581" v="301"/>
        <pc:sldMkLst>
          <pc:docMk/>
          <pc:sldMk cId="2027238305" sldId="287"/>
        </pc:sldMkLst>
      </pc:sldChg>
      <pc:sldChg chg="addSp delSp modSp new">
        <pc:chgData name="Arita, Marisol" userId="S::vd8875cp@go.minnstate.edu::1f55e2c8-8562-4777-b52f-2a38772a4f34" providerId="AD" clId="Web-{4F120F51-8773-DA94-03E3-C29A90E008C9}" dt="2024-04-18T04:40:10.068" v="1289" actId="20577"/>
        <pc:sldMkLst>
          <pc:docMk/>
          <pc:sldMk cId="3594386452" sldId="287"/>
        </pc:sldMkLst>
        <pc:spChg chg="mod">
          <ac:chgData name="Arita, Marisol" userId="S::vd8875cp@go.minnstate.edu::1f55e2c8-8562-4777-b52f-2a38772a4f34" providerId="AD" clId="Web-{4F120F51-8773-DA94-03E3-C29A90E008C9}" dt="2024-04-18T04:38:29.834" v="1164" actId="20577"/>
          <ac:spMkLst>
            <pc:docMk/>
            <pc:sldMk cId="3594386452" sldId="287"/>
            <ac:spMk id="2" creationId="{C0C13791-A148-5DE9-B6E1-03A94CF8E092}"/>
          </ac:spMkLst>
        </pc:spChg>
        <pc:spChg chg="del">
          <ac:chgData name="Arita, Marisol" userId="S::vd8875cp@go.minnstate.edu::1f55e2c8-8562-4777-b52f-2a38772a4f34" providerId="AD" clId="Web-{4F120F51-8773-DA94-03E3-C29A90E008C9}" dt="2024-04-18T04:36:43.316" v="1152"/>
          <ac:spMkLst>
            <pc:docMk/>
            <pc:sldMk cId="3594386452" sldId="287"/>
            <ac:spMk id="3" creationId="{D1839242-2ACA-4900-4DDB-153EBCB812F3}"/>
          </ac:spMkLst>
        </pc:spChg>
        <pc:spChg chg="add del">
          <ac:chgData name="Arita, Marisol" userId="S::vd8875cp@go.minnstate.edu::1f55e2c8-8562-4777-b52f-2a38772a4f34" providerId="AD" clId="Web-{4F120F51-8773-DA94-03E3-C29A90E008C9}" dt="2024-04-18T04:38:36.443" v="1166"/>
          <ac:spMkLst>
            <pc:docMk/>
            <pc:sldMk cId="3594386452" sldId="287"/>
            <ac:spMk id="8" creationId="{A040CE9E-4995-B420-2DED-7CB0BD1D7F4E}"/>
          </ac:spMkLst>
        </pc:spChg>
        <pc:spChg chg="add mod">
          <ac:chgData name="Arita, Marisol" userId="S::vd8875cp@go.minnstate.edu::1f55e2c8-8562-4777-b52f-2a38772a4f34" providerId="AD" clId="Web-{4F120F51-8773-DA94-03E3-C29A90E008C9}" dt="2024-04-18T04:40:10.068" v="1289" actId="20577"/>
          <ac:spMkLst>
            <pc:docMk/>
            <pc:sldMk cId="3594386452" sldId="287"/>
            <ac:spMk id="9" creationId="{130C72F9-B4DC-C267-B0F4-E26689957923}"/>
          </ac:spMkLst>
        </pc:spChg>
        <pc:picChg chg="add mod ord">
          <ac:chgData name="Arita, Marisol" userId="S::vd8875cp@go.minnstate.edu::1f55e2c8-8562-4777-b52f-2a38772a4f34" providerId="AD" clId="Web-{4F120F51-8773-DA94-03E3-C29A90E008C9}" dt="2024-04-18T04:36:46.191" v="1153" actId="1076"/>
          <ac:picMkLst>
            <pc:docMk/>
            <pc:sldMk cId="3594386452" sldId="287"/>
            <ac:picMk id="7" creationId="{F7D25560-C868-7A3D-DDBB-02C67DC79B5D}"/>
          </ac:picMkLst>
        </pc:picChg>
      </pc:sldChg>
    </pc:docChg>
  </pc:docChgLst>
  <pc:docChgLst>
    <pc:chgData name="Arita, Marisol" userId="S::vd8875cp@go.minnstate.edu::1f55e2c8-8562-4777-b52f-2a38772a4f34" providerId="AD" clId="Web-{52C35CB5-409B-E40F-CB42-1DCB828FA276}"/>
    <pc:docChg chg="addSld delSld modSld modSection">
      <pc:chgData name="Arita, Marisol" userId="S::vd8875cp@go.minnstate.edu::1f55e2c8-8562-4777-b52f-2a38772a4f34" providerId="AD" clId="Web-{52C35CB5-409B-E40F-CB42-1DCB828FA276}" dt="2024-04-24T03:32:52.486" v="469" actId="20577"/>
      <pc:docMkLst>
        <pc:docMk/>
      </pc:docMkLst>
      <pc:sldChg chg="del">
        <pc:chgData name="Arita, Marisol" userId="S::vd8875cp@go.minnstate.edu::1f55e2c8-8562-4777-b52f-2a38772a4f34" providerId="AD" clId="Web-{52C35CB5-409B-E40F-CB42-1DCB828FA276}" dt="2024-04-24T03:31:16.046" v="461"/>
        <pc:sldMkLst>
          <pc:docMk/>
          <pc:sldMk cId="2548041512" sldId="310"/>
        </pc:sldMkLst>
      </pc:sldChg>
      <pc:sldChg chg="modSp new">
        <pc:chgData name="Arita, Marisol" userId="S::vd8875cp@go.minnstate.edu::1f55e2c8-8562-4777-b52f-2a38772a4f34" providerId="AD" clId="Web-{52C35CB5-409B-E40F-CB42-1DCB828FA276}" dt="2024-04-24T03:32:52.486" v="469" actId="20577"/>
        <pc:sldMkLst>
          <pc:docMk/>
          <pc:sldMk cId="215831080" sldId="321"/>
        </pc:sldMkLst>
        <pc:spChg chg="mod">
          <ac:chgData name="Arita, Marisol" userId="S::vd8875cp@go.minnstate.edu::1f55e2c8-8562-4777-b52f-2a38772a4f34" providerId="AD" clId="Web-{52C35CB5-409B-E40F-CB42-1DCB828FA276}" dt="2024-04-24T03:20:11.702" v="26" actId="20577"/>
          <ac:spMkLst>
            <pc:docMk/>
            <pc:sldMk cId="215831080" sldId="321"/>
            <ac:spMk id="2" creationId="{79234A41-2FEF-4398-7091-60A407AD5CAF}"/>
          </ac:spMkLst>
        </pc:spChg>
        <pc:spChg chg="mod">
          <ac:chgData name="Arita, Marisol" userId="S::vd8875cp@go.minnstate.edu::1f55e2c8-8562-4777-b52f-2a38772a4f34" providerId="AD" clId="Web-{52C35CB5-409B-E40F-CB42-1DCB828FA276}" dt="2024-04-24T03:32:52.486" v="469" actId="20577"/>
          <ac:spMkLst>
            <pc:docMk/>
            <pc:sldMk cId="215831080" sldId="321"/>
            <ac:spMk id="3" creationId="{5528E6B8-C9E0-BBA8-402A-2F81A4A93F14}"/>
          </ac:spMkLst>
        </pc:spChg>
      </pc:sldChg>
      <pc:sldChg chg="del">
        <pc:chgData name="Arita, Marisol" userId="S::vd8875cp@go.minnstate.edu::1f55e2c8-8562-4777-b52f-2a38772a4f34" providerId="AD" clId="Web-{52C35CB5-409B-E40F-CB42-1DCB828FA276}" dt="2024-04-24T03:19:35.998" v="0"/>
        <pc:sldMkLst>
          <pc:docMk/>
          <pc:sldMk cId="4007315836" sldId="321"/>
        </pc:sldMkLst>
      </pc:sldChg>
    </pc:docChg>
  </pc:docChgLst>
  <pc:docChgLst>
    <pc:chgData name="Arita, Marisol" userId="S::vd8875cp@go.minnstate.edu::1f55e2c8-8562-4777-b52f-2a38772a4f34" providerId="AD" clId="Web-{E30F9595-7433-6638-ACBD-D3D1BDD70EB3}"/>
    <pc:docChg chg="addSld delSld modSld modSection">
      <pc:chgData name="Arita, Marisol" userId="S::vd8875cp@go.minnstate.edu::1f55e2c8-8562-4777-b52f-2a38772a4f34" providerId="AD" clId="Web-{E30F9595-7433-6638-ACBD-D3D1BDD70EB3}" dt="2024-04-24T01:49:42.944" v="34"/>
      <pc:docMkLst>
        <pc:docMk/>
      </pc:docMkLst>
      <pc:sldChg chg="modSp">
        <pc:chgData name="Arita, Marisol" userId="S::vd8875cp@go.minnstate.edu::1f55e2c8-8562-4777-b52f-2a38772a4f34" providerId="AD" clId="Web-{E30F9595-7433-6638-ACBD-D3D1BDD70EB3}" dt="2024-04-24T01:49:04.646" v="33" actId="20577"/>
        <pc:sldMkLst>
          <pc:docMk/>
          <pc:sldMk cId="2847868164" sldId="286"/>
        </pc:sldMkLst>
        <pc:spChg chg="mod">
          <ac:chgData name="Arita, Marisol" userId="S::vd8875cp@go.minnstate.edu::1f55e2c8-8562-4777-b52f-2a38772a4f34" providerId="AD" clId="Web-{E30F9595-7433-6638-ACBD-D3D1BDD70EB3}" dt="2024-04-24T01:49:04.646" v="33" actId="20577"/>
          <ac:spMkLst>
            <pc:docMk/>
            <pc:sldMk cId="2847868164" sldId="286"/>
            <ac:spMk id="3" creationId="{CE10074E-AE5B-8425-7BBC-DED40D2716EB}"/>
          </ac:spMkLst>
        </pc:spChg>
      </pc:sldChg>
      <pc:sldChg chg="addSp delSp">
        <pc:chgData name="Arita, Marisol" userId="S::vd8875cp@go.minnstate.edu::1f55e2c8-8562-4777-b52f-2a38772a4f34" providerId="AD" clId="Web-{E30F9595-7433-6638-ACBD-D3D1BDD70EB3}" dt="2024-04-24T01:45:14.250" v="16"/>
        <pc:sldMkLst>
          <pc:docMk/>
          <pc:sldMk cId="2548041512" sldId="310"/>
        </pc:sldMkLst>
        <pc:inkChg chg="add del">
          <ac:chgData name="Arita, Marisol" userId="S::vd8875cp@go.minnstate.edu::1f55e2c8-8562-4777-b52f-2a38772a4f34" providerId="AD" clId="Web-{E30F9595-7433-6638-ACBD-D3D1BDD70EB3}" dt="2024-04-24T01:45:14.250" v="16"/>
          <ac:inkMkLst>
            <pc:docMk/>
            <pc:sldMk cId="2548041512" sldId="310"/>
            <ac:inkMk id="6" creationId="{2EDF8A4B-092E-29E2-165F-5B9E5DCD2CF3}"/>
          </ac:inkMkLst>
        </pc:inkChg>
        <pc:inkChg chg="add del">
          <ac:chgData name="Arita, Marisol" userId="S::vd8875cp@go.minnstate.edu::1f55e2c8-8562-4777-b52f-2a38772a4f34" providerId="AD" clId="Web-{E30F9595-7433-6638-ACBD-D3D1BDD70EB3}" dt="2024-04-24T01:45:13.234" v="15"/>
          <ac:inkMkLst>
            <pc:docMk/>
            <pc:sldMk cId="2548041512" sldId="310"/>
            <ac:inkMk id="7" creationId="{BBB81632-39E1-5B43-01F7-17B3428FCB5F}"/>
          </ac:inkMkLst>
        </pc:inkChg>
      </pc:sldChg>
      <pc:sldChg chg="addSp delSp">
        <pc:chgData name="Arita, Marisol" userId="S::vd8875cp@go.minnstate.edu::1f55e2c8-8562-4777-b52f-2a38772a4f34" providerId="AD" clId="Web-{E30F9595-7433-6638-ACBD-D3D1BDD70EB3}" dt="2024-04-24T01:49:42.944" v="34"/>
        <pc:sldMkLst>
          <pc:docMk/>
          <pc:sldMk cId="3062267351" sldId="314"/>
        </pc:sldMkLst>
        <pc:inkChg chg="add del">
          <ac:chgData name="Arita, Marisol" userId="S::vd8875cp@go.minnstate.edu::1f55e2c8-8562-4777-b52f-2a38772a4f34" providerId="AD" clId="Web-{E30F9595-7433-6638-ACBD-D3D1BDD70EB3}" dt="2024-04-24T01:49:42.944" v="34"/>
          <ac:inkMkLst>
            <pc:docMk/>
            <pc:sldMk cId="3062267351" sldId="314"/>
            <ac:inkMk id="3" creationId="{C18D8539-1B20-F2C0-7F1A-49D7478AED30}"/>
          </ac:inkMkLst>
        </pc:inkChg>
      </pc:sldChg>
      <pc:sldChg chg="addSp delSp add del replId">
        <pc:chgData name="Arita, Marisol" userId="S::vd8875cp@go.minnstate.edu::1f55e2c8-8562-4777-b52f-2a38772a4f34" providerId="AD" clId="Web-{E30F9595-7433-6638-ACBD-D3D1BDD70EB3}" dt="2024-04-24T01:43:07.684" v="11"/>
        <pc:sldMkLst>
          <pc:docMk/>
          <pc:sldMk cId="797428276" sldId="321"/>
        </pc:sldMkLst>
        <pc:inkChg chg="add">
          <ac:chgData name="Arita, Marisol" userId="S::vd8875cp@go.minnstate.edu::1f55e2c8-8562-4777-b52f-2a38772a4f34" providerId="AD" clId="Web-{E30F9595-7433-6638-ACBD-D3D1BDD70EB3}" dt="2024-04-24T01:42:43.136" v="1"/>
          <ac:inkMkLst>
            <pc:docMk/>
            <pc:sldMk cId="797428276" sldId="321"/>
            <ac:inkMk id="17" creationId="{8CE286AE-58B3-0219-CBA1-60DB1684E240}"/>
          </ac:inkMkLst>
        </pc:inkChg>
        <pc:inkChg chg="add del">
          <ac:chgData name="Arita, Marisol" userId="S::vd8875cp@go.minnstate.edu::1f55e2c8-8562-4777-b52f-2a38772a4f34" providerId="AD" clId="Web-{E30F9595-7433-6638-ACBD-D3D1BDD70EB3}" dt="2024-04-24T01:42:45.761" v="3"/>
          <ac:inkMkLst>
            <pc:docMk/>
            <pc:sldMk cId="797428276" sldId="321"/>
            <ac:inkMk id="18" creationId="{A2FF1052-50CA-A052-05CF-14F8976D1743}"/>
          </ac:inkMkLst>
        </pc:inkChg>
        <pc:inkChg chg="add">
          <ac:chgData name="Arita, Marisol" userId="S::vd8875cp@go.minnstate.edu::1f55e2c8-8562-4777-b52f-2a38772a4f34" providerId="AD" clId="Web-{E30F9595-7433-6638-ACBD-D3D1BDD70EB3}" dt="2024-04-24T01:42:48.621" v="4"/>
          <ac:inkMkLst>
            <pc:docMk/>
            <pc:sldMk cId="797428276" sldId="321"/>
            <ac:inkMk id="30" creationId="{7F9C8682-3443-3D3C-9F56-8334673E4605}"/>
          </ac:inkMkLst>
        </pc:inkChg>
        <pc:inkChg chg="add">
          <ac:chgData name="Arita, Marisol" userId="S::vd8875cp@go.minnstate.edu::1f55e2c8-8562-4777-b52f-2a38772a4f34" providerId="AD" clId="Web-{E30F9595-7433-6638-ACBD-D3D1BDD70EB3}" dt="2024-04-24T01:42:51.183" v="5"/>
          <ac:inkMkLst>
            <pc:docMk/>
            <pc:sldMk cId="797428276" sldId="321"/>
            <ac:inkMk id="31" creationId="{5C0DF093-7632-F1FB-420B-C09481EA319A}"/>
          </ac:inkMkLst>
        </pc:inkChg>
        <pc:inkChg chg="add del">
          <ac:chgData name="Arita, Marisol" userId="S::vd8875cp@go.minnstate.edu::1f55e2c8-8562-4777-b52f-2a38772a4f34" providerId="AD" clId="Web-{E30F9595-7433-6638-ACBD-D3D1BDD70EB3}" dt="2024-04-24T01:42:53.387" v="7"/>
          <ac:inkMkLst>
            <pc:docMk/>
            <pc:sldMk cId="797428276" sldId="321"/>
            <ac:inkMk id="32" creationId="{63B874F0-E283-139C-80DF-2A2329E43C25}"/>
          </ac:inkMkLst>
        </pc:inkChg>
        <pc:inkChg chg="add del">
          <ac:chgData name="Arita, Marisol" userId="S::vd8875cp@go.minnstate.edu::1f55e2c8-8562-4777-b52f-2a38772a4f34" providerId="AD" clId="Web-{E30F9595-7433-6638-ACBD-D3D1BDD70EB3}" dt="2024-04-24T01:42:56.762" v="9"/>
          <ac:inkMkLst>
            <pc:docMk/>
            <pc:sldMk cId="797428276" sldId="321"/>
            <ac:inkMk id="44" creationId="{7A62F02D-2E64-BF35-9554-AE72A12379D5}"/>
          </ac:inkMkLst>
        </pc:inkChg>
        <pc:inkChg chg="add">
          <ac:chgData name="Arita, Marisol" userId="S::vd8875cp@go.minnstate.edu::1f55e2c8-8562-4777-b52f-2a38772a4f34" providerId="AD" clId="Web-{E30F9595-7433-6638-ACBD-D3D1BDD70EB3}" dt="2024-04-24T01:43:00.246" v="10"/>
          <ac:inkMkLst>
            <pc:docMk/>
            <pc:sldMk cId="797428276" sldId="321"/>
            <ac:inkMk id="56" creationId="{5CD84A2C-5599-5AAE-2630-2488EEA27E2A}"/>
          </ac:inkMkLst>
        </pc:inkChg>
      </pc:sldChg>
    </pc:docChg>
  </pc:docChgLst>
  <pc:docChgLst>
    <pc:chgData name="Arita, Marisol" userId="S::vd8875cp@go.minnstate.edu::1f55e2c8-8562-4777-b52f-2a38772a4f34" providerId="AD" clId="Web-{F3541BA9-AEF0-A00E-20EB-4763F35476BB}"/>
    <pc:docChg chg="modSld">
      <pc:chgData name="Arita, Marisol" userId="S::vd8875cp@go.minnstate.edu::1f55e2c8-8562-4777-b52f-2a38772a4f34" providerId="AD" clId="Web-{F3541BA9-AEF0-A00E-20EB-4763F35476BB}" dt="2024-04-24T01:54:49.126" v="9" actId="20577"/>
      <pc:docMkLst>
        <pc:docMk/>
      </pc:docMkLst>
      <pc:sldChg chg="modSp">
        <pc:chgData name="Arita, Marisol" userId="S::vd8875cp@go.minnstate.edu::1f55e2c8-8562-4777-b52f-2a38772a4f34" providerId="AD" clId="Web-{F3541BA9-AEF0-A00E-20EB-4763F35476BB}" dt="2024-04-24T01:54:49.126" v="9" actId="20577"/>
        <pc:sldMkLst>
          <pc:docMk/>
          <pc:sldMk cId="2847868164" sldId="286"/>
        </pc:sldMkLst>
        <pc:spChg chg="mod">
          <ac:chgData name="Arita, Marisol" userId="S::vd8875cp@go.minnstate.edu::1f55e2c8-8562-4777-b52f-2a38772a4f34" providerId="AD" clId="Web-{F3541BA9-AEF0-A00E-20EB-4763F35476BB}" dt="2024-04-24T01:54:49.126" v="9" actId="20577"/>
          <ac:spMkLst>
            <pc:docMk/>
            <pc:sldMk cId="2847868164" sldId="286"/>
            <ac:spMk id="2" creationId="{3E1EF9AC-15A6-6639-1E8A-68944EBABA8C}"/>
          </ac:spMkLst>
        </pc:spChg>
      </pc:sldChg>
      <pc:sldChg chg="modSp">
        <pc:chgData name="Arita, Marisol" userId="S::vd8875cp@go.minnstate.edu::1f55e2c8-8562-4777-b52f-2a38772a4f34" providerId="AD" clId="Web-{F3541BA9-AEF0-A00E-20EB-4763F35476BB}" dt="2024-04-24T01:54:28.719" v="0" actId="20577"/>
        <pc:sldMkLst>
          <pc:docMk/>
          <pc:sldMk cId="272784257" sldId="297"/>
        </pc:sldMkLst>
        <pc:spChg chg="mod">
          <ac:chgData name="Arita, Marisol" userId="S::vd8875cp@go.minnstate.edu::1f55e2c8-8562-4777-b52f-2a38772a4f34" providerId="AD" clId="Web-{F3541BA9-AEF0-A00E-20EB-4763F35476BB}" dt="2024-04-24T01:54:28.719" v="0" actId="20577"/>
          <ac:spMkLst>
            <pc:docMk/>
            <pc:sldMk cId="272784257" sldId="297"/>
            <ac:spMk id="2" creationId="{3FE78202-062C-38BE-0CEF-642552D899A3}"/>
          </ac:spMkLst>
        </pc:spChg>
      </pc:sldChg>
    </pc:docChg>
  </pc:docChgLst>
  <pc:docChgLst>
    <pc:chgData name="Arita, Marisol" userId="S::vd8875cp@go.minnstate.edu::1f55e2c8-8562-4777-b52f-2a38772a4f34" providerId="AD" clId="Web-{CDACCFE4-2723-9FC1-8888-672C4FA7796B}"/>
    <pc:docChg chg="addSld delSld modSld sldOrd">
      <pc:chgData name="Arita, Marisol" userId="S::vd8875cp@go.minnstate.edu::1f55e2c8-8562-4777-b52f-2a38772a4f34" providerId="AD" clId="Web-{CDACCFE4-2723-9FC1-8888-672C4FA7796B}" dt="2024-04-22T23:44:18.881" v="2614" actId="20577"/>
      <pc:docMkLst>
        <pc:docMk/>
      </pc:docMkLst>
      <pc:sldChg chg="modSp">
        <pc:chgData name="Arita, Marisol" userId="S::vd8875cp@go.minnstate.edu::1f55e2c8-8562-4777-b52f-2a38772a4f34" providerId="AD" clId="Web-{CDACCFE4-2723-9FC1-8888-672C4FA7796B}" dt="2024-04-22T22:50:11.393" v="1684" actId="20577"/>
        <pc:sldMkLst>
          <pc:docMk/>
          <pc:sldMk cId="1627619141" sldId="275"/>
        </pc:sldMkLst>
        <pc:spChg chg="mod">
          <ac:chgData name="Arita, Marisol" userId="S::vd8875cp@go.minnstate.edu::1f55e2c8-8562-4777-b52f-2a38772a4f34" providerId="AD" clId="Web-{CDACCFE4-2723-9FC1-8888-672C4FA7796B}" dt="2024-04-22T22:50:11.393" v="1684" actId="20577"/>
          <ac:spMkLst>
            <pc:docMk/>
            <pc:sldMk cId="1627619141" sldId="275"/>
            <ac:spMk id="2" creationId="{00000000-0000-0000-0000-000000000000}"/>
          </ac:spMkLst>
        </pc:spChg>
      </pc:sldChg>
      <pc:sldChg chg="modSp">
        <pc:chgData name="Arita, Marisol" userId="S::vd8875cp@go.minnstate.edu::1f55e2c8-8562-4777-b52f-2a38772a4f34" providerId="AD" clId="Web-{CDACCFE4-2723-9FC1-8888-672C4FA7796B}" dt="2024-04-22T22:56:18.666" v="1777" actId="20577"/>
        <pc:sldMkLst>
          <pc:docMk/>
          <pc:sldMk cId="4126715107" sldId="285"/>
        </pc:sldMkLst>
        <pc:spChg chg="mod">
          <ac:chgData name="Arita, Marisol" userId="S::vd8875cp@go.minnstate.edu::1f55e2c8-8562-4777-b52f-2a38772a4f34" providerId="AD" clId="Web-{CDACCFE4-2723-9FC1-8888-672C4FA7796B}" dt="2024-04-22T22:54:05.960" v="1756" actId="20577"/>
          <ac:spMkLst>
            <pc:docMk/>
            <pc:sldMk cId="4126715107" sldId="285"/>
            <ac:spMk id="2" creationId="{F6CDD990-A612-8D58-034A-D254332C72E2}"/>
          </ac:spMkLst>
        </pc:spChg>
        <pc:spChg chg="mod">
          <ac:chgData name="Arita, Marisol" userId="S::vd8875cp@go.minnstate.edu::1f55e2c8-8562-4777-b52f-2a38772a4f34" providerId="AD" clId="Web-{CDACCFE4-2723-9FC1-8888-672C4FA7796B}" dt="2024-04-22T22:56:18.666" v="1777" actId="20577"/>
          <ac:spMkLst>
            <pc:docMk/>
            <pc:sldMk cId="4126715107" sldId="285"/>
            <ac:spMk id="3" creationId="{0023D3D9-AC4E-5E63-AA60-3525785F42D3}"/>
          </ac:spMkLst>
        </pc:spChg>
      </pc:sldChg>
      <pc:sldChg chg="modSp">
        <pc:chgData name="Arita, Marisol" userId="S::vd8875cp@go.minnstate.edu::1f55e2c8-8562-4777-b52f-2a38772a4f34" providerId="AD" clId="Web-{CDACCFE4-2723-9FC1-8888-672C4FA7796B}" dt="2024-04-22T18:43:36.549" v="7" actId="20577"/>
        <pc:sldMkLst>
          <pc:docMk/>
          <pc:sldMk cId="2847868164" sldId="286"/>
        </pc:sldMkLst>
        <pc:spChg chg="mod">
          <ac:chgData name="Arita, Marisol" userId="S::vd8875cp@go.minnstate.edu::1f55e2c8-8562-4777-b52f-2a38772a4f34" providerId="AD" clId="Web-{CDACCFE4-2723-9FC1-8888-672C4FA7796B}" dt="2024-04-22T18:43:36.549" v="7" actId="20577"/>
          <ac:spMkLst>
            <pc:docMk/>
            <pc:sldMk cId="2847868164" sldId="286"/>
            <ac:spMk id="3" creationId="{CE10074E-AE5B-8425-7BBC-DED40D2716EB}"/>
          </ac:spMkLst>
        </pc:spChg>
      </pc:sldChg>
      <pc:sldChg chg="ord">
        <pc:chgData name="Arita, Marisol" userId="S::vd8875cp@go.minnstate.edu::1f55e2c8-8562-4777-b52f-2a38772a4f34" providerId="AD" clId="Web-{CDACCFE4-2723-9FC1-8888-672C4FA7796B}" dt="2024-04-22T23:41:57.799" v="2588"/>
        <pc:sldMkLst>
          <pc:docMk/>
          <pc:sldMk cId="3594386452" sldId="287"/>
        </pc:sldMkLst>
      </pc:sldChg>
      <pc:sldChg chg="modSp ord">
        <pc:chgData name="Arita, Marisol" userId="S::vd8875cp@go.minnstate.edu::1f55e2c8-8562-4777-b52f-2a38772a4f34" providerId="AD" clId="Web-{CDACCFE4-2723-9FC1-8888-672C4FA7796B}" dt="2024-04-22T22:55:30.696" v="1775" actId="20577"/>
        <pc:sldMkLst>
          <pc:docMk/>
          <pc:sldMk cId="2074768650" sldId="289"/>
        </pc:sldMkLst>
        <pc:spChg chg="mod">
          <ac:chgData name="Arita, Marisol" userId="S::vd8875cp@go.minnstate.edu::1f55e2c8-8562-4777-b52f-2a38772a4f34" providerId="AD" clId="Web-{CDACCFE4-2723-9FC1-8888-672C4FA7796B}" dt="2024-04-22T22:55:30.696" v="1775" actId="20577"/>
          <ac:spMkLst>
            <pc:docMk/>
            <pc:sldMk cId="2074768650" sldId="289"/>
            <ac:spMk id="3" creationId="{4B22BD71-3BDF-AB68-F342-C7359B3D5D5A}"/>
          </ac:spMkLst>
        </pc:spChg>
      </pc:sldChg>
      <pc:sldChg chg="modSp ord">
        <pc:chgData name="Arita, Marisol" userId="S::vd8875cp@go.minnstate.edu::1f55e2c8-8562-4777-b52f-2a38772a4f34" providerId="AD" clId="Web-{CDACCFE4-2723-9FC1-8888-672C4FA7796B}" dt="2024-04-22T22:54:28.211" v="1759"/>
        <pc:sldMkLst>
          <pc:docMk/>
          <pc:sldMk cId="1592713672" sldId="290"/>
        </pc:sldMkLst>
        <pc:spChg chg="mod">
          <ac:chgData name="Arita, Marisol" userId="S::vd8875cp@go.minnstate.edu::1f55e2c8-8562-4777-b52f-2a38772a4f34" providerId="AD" clId="Web-{CDACCFE4-2723-9FC1-8888-672C4FA7796B}" dt="2024-04-22T22:50:37.675" v="1690" actId="20577"/>
          <ac:spMkLst>
            <pc:docMk/>
            <pc:sldMk cId="1592713672" sldId="290"/>
            <ac:spMk id="2" creationId="{3D2668A7-2BF2-64F3-B48C-0D0F5B1D7D6D}"/>
          </ac:spMkLst>
        </pc:spChg>
      </pc:sldChg>
      <pc:sldChg chg="modSp ord">
        <pc:chgData name="Arita, Marisol" userId="S::vd8875cp@go.minnstate.edu::1f55e2c8-8562-4777-b52f-2a38772a4f34" providerId="AD" clId="Web-{CDACCFE4-2723-9FC1-8888-672C4FA7796B}" dt="2024-04-22T22:43:26.337" v="1667" actId="20577"/>
        <pc:sldMkLst>
          <pc:docMk/>
          <pc:sldMk cId="431138613" sldId="291"/>
        </pc:sldMkLst>
        <pc:spChg chg="mod">
          <ac:chgData name="Arita, Marisol" userId="S::vd8875cp@go.minnstate.edu::1f55e2c8-8562-4777-b52f-2a38772a4f34" providerId="AD" clId="Web-{CDACCFE4-2723-9FC1-8888-672C4FA7796B}" dt="2024-04-22T22:43:26.337" v="1667" actId="20577"/>
          <ac:spMkLst>
            <pc:docMk/>
            <pc:sldMk cId="431138613" sldId="291"/>
            <ac:spMk id="3" creationId="{26DB6341-BE85-DA10-E1E7-684AC5448533}"/>
          </ac:spMkLst>
        </pc:spChg>
      </pc:sldChg>
      <pc:sldChg chg="ord">
        <pc:chgData name="Arita, Marisol" userId="S::vd8875cp@go.minnstate.edu::1f55e2c8-8562-4777-b52f-2a38772a4f34" providerId="AD" clId="Web-{CDACCFE4-2723-9FC1-8888-672C4FA7796B}" dt="2024-04-22T18:47:02.056" v="8"/>
        <pc:sldMkLst>
          <pc:docMk/>
          <pc:sldMk cId="2925413453" sldId="292"/>
        </pc:sldMkLst>
      </pc:sldChg>
      <pc:sldChg chg="ord">
        <pc:chgData name="Arita, Marisol" userId="S::vd8875cp@go.minnstate.edu::1f55e2c8-8562-4777-b52f-2a38772a4f34" providerId="AD" clId="Web-{CDACCFE4-2723-9FC1-8888-672C4FA7796B}" dt="2024-04-22T18:47:13.525" v="10"/>
        <pc:sldMkLst>
          <pc:docMk/>
          <pc:sldMk cId="4005179750" sldId="293"/>
        </pc:sldMkLst>
      </pc:sldChg>
      <pc:sldChg chg="modSp">
        <pc:chgData name="Arita, Marisol" userId="S::vd8875cp@go.minnstate.edu::1f55e2c8-8562-4777-b52f-2a38772a4f34" providerId="AD" clId="Web-{CDACCFE4-2723-9FC1-8888-672C4FA7796B}" dt="2024-04-22T22:56:46.073" v="1778" actId="20577"/>
        <pc:sldMkLst>
          <pc:docMk/>
          <pc:sldMk cId="1992493499" sldId="295"/>
        </pc:sldMkLst>
        <pc:spChg chg="mod">
          <ac:chgData name="Arita, Marisol" userId="S::vd8875cp@go.minnstate.edu::1f55e2c8-8562-4777-b52f-2a38772a4f34" providerId="AD" clId="Web-{CDACCFE4-2723-9FC1-8888-672C4FA7796B}" dt="2024-04-22T22:56:46.073" v="1778" actId="20577"/>
          <ac:spMkLst>
            <pc:docMk/>
            <pc:sldMk cId="1992493499" sldId="295"/>
            <ac:spMk id="2" creationId="{32377DFF-3730-1112-89C9-21D8F12876FE}"/>
          </ac:spMkLst>
        </pc:spChg>
      </pc:sldChg>
      <pc:sldChg chg="modSp">
        <pc:chgData name="Arita, Marisol" userId="S::vd8875cp@go.minnstate.edu::1f55e2c8-8562-4777-b52f-2a38772a4f34" providerId="AD" clId="Web-{CDACCFE4-2723-9FC1-8888-672C4FA7796B}" dt="2024-04-22T23:20:41.088" v="2579" actId="20577"/>
        <pc:sldMkLst>
          <pc:docMk/>
          <pc:sldMk cId="546160216" sldId="296"/>
        </pc:sldMkLst>
        <pc:spChg chg="mod">
          <ac:chgData name="Arita, Marisol" userId="S::vd8875cp@go.minnstate.edu::1f55e2c8-8562-4777-b52f-2a38772a4f34" providerId="AD" clId="Web-{CDACCFE4-2723-9FC1-8888-672C4FA7796B}" dt="2024-04-22T23:20:41.088" v="2579" actId="20577"/>
          <ac:spMkLst>
            <pc:docMk/>
            <pc:sldMk cId="546160216" sldId="296"/>
            <ac:spMk id="3" creationId="{0023D3D9-AC4E-5E63-AA60-3525785F42D3}"/>
          </ac:spMkLst>
        </pc:spChg>
      </pc:sldChg>
      <pc:sldChg chg="modSp">
        <pc:chgData name="Arita, Marisol" userId="S::vd8875cp@go.minnstate.edu::1f55e2c8-8562-4777-b52f-2a38772a4f34" providerId="AD" clId="Web-{CDACCFE4-2723-9FC1-8888-672C4FA7796B}" dt="2024-04-22T22:57:06.433" v="1784" actId="20577"/>
        <pc:sldMkLst>
          <pc:docMk/>
          <pc:sldMk cId="272784257" sldId="297"/>
        </pc:sldMkLst>
        <pc:spChg chg="mod">
          <ac:chgData name="Arita, Marisol" userId="S::vd8875cp@go.minnstate.edu::1f55e2c8-8562-4777-b52f-2a38772a4f34" providerId="AD" clId="Web-{CDACCFE4-2723-9FC1-8888-672C4FA7796B}" dt="2024-04-22T22:57:06.433" v="1784" actId="20577"/>
          <ac:spMkLst>
            <pc:docMk/>
            <pc:sldMk cId="272784257" sldId="297"/>
            <ac:spMk id="2" creationId="{3FE78202-062C-38BE-0CEF-642552D899A3}"/>
          </ac:spMkLst>
        </pc:spChg>
      </pc:sldChg>
      <pc:sldChg chg="modSp">
        <pc:chgData name="Arita, Marisol" userId="S::vd8875cp@go.minnstate.edu::1f55e2c8-8562-4777-b52f-2a38772a4f34" providerId="AD" clId="Web-{CDACCFE4-2723-9FC1-8888-672C4FA7796B}" dt="2024-04-22T23:40:01.530" v="2581" actId="20577"/>
        <pc:sldMkLst>
          <pc:docMk/>
          <pc:sldMk cId="3827170041" sldId="298"/>
        </pc:sldMkLst>
        <pc:spChg chg="mod">
          <ac:chgData name="Arita, Marisol" userId="S::vd8875cp@go.minnstate.edu::1f55e2c8-8562-4777-b52f-2a38772a4f34" providerId="AD" clId="Web-{CDACCFE4-2723-9FC1-8888-672C4FA7796B}" dt="2024-04-22T22:56:48.839" v="1779" actId="20577"/>
          <ac:spMkLst>
            <pc:docMk/>
            <pc:sldMk cId="3827170041" sldId="298"/>
            <ac:spMk id="2" creationId="{32377DFF-3730-1112-89C9-21D8F12876FE}"/>
          </ac:spMkLst>
        </pc:spChg>
        <pc:spChg chg="mod">
          <ac:chgData name="Arita, Marisol" userId="S::vd8875cp@go.minnstate.edu::1f55e2c8-8562-4777-b52f-2a38772a4f34" providerId="AD" clId="Web-{CDACCFE4-2723-9FC1-8888-672C4FA7796B}" dt="2024-04-22T23:40:01.530" v="2581" actId="20577"/>
          <ac:spMkLst>
            <pc:docMk/>
            <pc:sldMk cId="3827170041" sldId="298"/>
            <ac:spMk id="3" creationId="{03A79063-2FBA-59CE-4106-B39E04A92A39}"/>
          </ac:spMkLst>
        </pc:spChg>
      </pc:sldChg>
      <pc:sldChg chg="modSp">
        <pc:chgData name="Arita, Marisol" userId="S::vd8875cp@go.minnstate.edu::1f55e2c8-8562-4777-b52f-2a38772a4f34" providerId="AD" clId="Web-{CDACCFE4-2723-9FC1-8888-672C4FA7796B}" dt="2024-04-22T22:56:52.792" v="1780" actId="20577"/>
        <pc:sldMkLst>
          <pc:docMk/>
          <pc:sldMk cId="4048908411" sldId="299"/>
        </pc:sldMkLst>
        <pc:spChg chg="mod">
          <ac:chgData name="Arita, Marisol" userId="S::vd8875cp@go.minnstate.edu::1f55e2c8-8562-4777-b52f-2a38772a4f34" providerId="AD" clId="Web-{CDACCFE4-2723-9FC1-8888-672C4FA7796B}" dt="2024-04-22T22:56:52.792" v="1780" actId="20577"/>
          <ac:spMkLst>
            <pc:docMk/>
            <pc:sldMk cId="4048908411" sldId="299"/>
            <ac:spMk id="2" creationId="{32377DFF-3730-1112-89C9-21D8F12876FE}"/>
          </ac:spMkLst>
        </pc:spChg>
      </pc:sldChg>
      <pc:sldChg chg="modSp">
        <pc:chgData name="Arita, Marisol" userId="S::vd8875cp@go.minnstate.edu::1f55e2c8-8562-4777-b52f-2a38772a4f34" providerId="AD" clId="Web-{CDACCFE4-2723-9FC1-8888-672C4FA7796B}" dt="2024-04-22T22:56:56.573" v="1781" actId="20577"/>
        <pc:sldMkLst>
          <pc:docMk/>
          <pc:sldMk cId="1217860095" sldId="300"/>
        </pc:sldMkLst>
        <pc:spChg chg="mod">
          <ac:chgData name="Arita, Marisol" userId="S::vd8875cp@go.minnstate.edu::1f55e2c8-8562-4777-b52f-2a38772a4f34" providerId="AD" clId="Web-{CDACCFE4-2723-9FC1-8888-672C4FA7796B}" dt="2024-04-22T22:56:56.573" v="1781" actId="20577"/>
          <ac:spMkLst>
            <pc:docMk/>
            <pc:sldMk cId="1217860095" sldId="300"/>
            <ac:spMk id="2" creationId="{32377DFF-3730-1112-89C9-21D8F12876FE}"/>
          </ac:spMkLst>
        </pc:spChg>
      </pc:sldChg>
      <pc:sldChg chg="modSp new">
        <pc:chgData name="Arita, Marisol" userId="S::vd8875cp@go.minnstate.edu::1f55e2c8-8562-4777-b52f-2a38772a4f34" providerId="AD" clId="Web-{CDACCFE4-2723-9FC1-8888-672C4FA7796B}" dt="2024-04-22T22:55:08.946" v="1765" actId="20577"/>
        <pc:sldMkLst>
          <pc:docMk/>
          <pc:sldMk cId="1216027096" sldId="301"/>
        </pc:sldMkLst>
        <pc:spChg chg="mod">
          <ac:chgData name="Arita, Marisol" userId="S::vd8875cp@go.minnstate.edu::1f55e2c8-8562-4777-b52f-2a38772a4f34" providerId="AD" clId="Web-{CDACCFE4-2723-9FC1-8888-672C4FA7796B}" dt="2024-04-22T21:53:08.367" v="521" actId="20577"/>
          <ac:spMkLst>
            <pc:docMk/>
            <pc:sldMk cId="1216027096" sldId="301"/>
            <ac:spMk id="2" creationId="{3D66BB80-9544-0B72-43E3-0D17F06A8527}"/>
          </ac:spMkLst>
        </pc:spChg>
        <pc:spChg chg="mod">
          <ac:chgData name="Arita, Marisol" userId="S::vd8875cp@go.minnstate.edu::1f55e2c8-8562-4777-b52f-2a38772a4f34" providerId="AD" clId="Web-{CDACCFE4-2723-9FC1-8888-672C4FA7796B}" dt="2024-04-22T22:55:08.946" v="1765" actId="20577"/>
          <ac:spMkLst>
            <pc:docMk/>
            <pc:sldMk cId="1216027096" sldId="301"/>
            <ac:spMk id="3" creationId="{816C30D6-607C-6C58-D649-08503DFC01D0}"/>
          </ac:spMkLst>
        </pc:spChg>
      </pc:sldChg>
      <pc:sldChg chg="modSp new">
        <pc:chgData name="Arita, Marisol" userId="S::vd8875cp@go.minnstate.edu::1f55e2c8-8562-4777-b52f-2a38772a4f34" providerId="AD" clId="Web-{CDACCFE4-2723-9FC1-8888-672C4FA7796B}" dt="2024-04-22T22:13:50.690" v="1012" actId="20577"/>
        <pc:sldMkLst>
          <pc:docMk/>
          <pc:sldMk cId="3436923846" sldId="302"/>
        </pc:sldMkLst>
        <pc:spChg chg="mod">
          <ac:chgData name="Arita, Marisol" userId="S::vd8875cp@go.minnstate.edu::1f55e2c8-8562-4777-b52f-2a38772a4f34" providerId="AD" clId="Web-{CDACCFE4-2723-9FC1-8888-672C4FA7796B}" dt="2024-04-22T21:54:02.602" v="561" actId="20577"/>
          <ac:spMkLst>
            <pc:docMk/>
            <pc:sldMk cId="3436923846" sldId="302"/>
            <ac:spMk id="2" creationId="{95B8CF21-4626-F125-3456-127DAAF1058B}"/>
          </ac:spMkLst>
        </pc:spChg>
        <pc:spChg chg="mod">
          <ac:chgData name="Arita, Marisol" userId="S::vd8875cp@go.minnstate.edu::1f55e2c8-8562-4777-b52f-2a38772a4f34" providerId="AD" clId="Web-{CDACCFE4-2723-9FC1-8888-672C4FA7796B}" dt="2024-04-22T22:13:50.690" v="1012" actId="20577"/>
          <ac:spMkLst>
            <pc:docMk/>
            <pc:sldMk cId="3436923846" sldId="302"/>
            <ac:spMk id="3" creationId="{5F7F0639-1325-9F20-B0A5-2816EDFD769D}"/>
          </ac:spMkLst>
        </pc:spChg>
      </pc:sldChg>
      <pc:sldChg chg="modSp new">
        <pc:chgData name="Arita, Marisol" userId="S::vd8875cp@go.minnstate.edu::1f55e2c8-8562-4777-b52f-2a38772a4f34" providerId="AD" clId="Web-{CDACCFE4-2723-9FC1-8888-672C4FA7796B}" dt="2024-04-22T22:32:50.433" v="1220" actId="20577"/>
        <pc:sldMkLst>
          <pc:docMk/>
          <pc:sldMk cId="3831255894" sldId="303"/>
        </pc:sldMkLst>
        <pc:spChg chg="mod">
          <ac:chgData name="Arita, Marisol" userId="S::vd8875cp@go.minnstate.edu::1f55e2c8-8562-4777-b52f-2a38772a4f34" providerId="AD" clId="Web-{CDACCFE4-2723-9FC1-8888-672C4FA7796B}" dt="2024-04-22T22:32:50.433" v="1220" actId="20577"/>
          <ac:spMkLst>
            <pc:docMk/>
            <pc:sldMk cId="3831255894" sldId="303"/>
            <ac:spMk id="2" creationId="{26FC1792-C2DF-1080-BC72-37EA43FE8B0D}"/>
          </ac:spMkLst>
        </pc:spChg>
        <pc:spChg chg="mod">
          <ac:chgData name="Arita, Marisol" userId="S::vd8875cp@go.minnstate.edu::1f55e2c8-8562-4777-b52f-2a38772a4f34" providerId="AD" clId="Web-{CDACCFE4-2723-9FC1-8888-672C4FA7796B}" dt="2024-04-22T22:20:00.276" v="1174" actId="20577"/>
          <ac:spMkLst>
            <pc:docMk/>
            <pc:sldMk cId="3831255894" sldId="303"/>
            <ac:spMk id="3" creationId="{262C2966-06FE-C05F-4D9E-E8CAACB9DB13}"/>
          </ac:spMkLst>
        </pc:spChg>
      </pc:sldChg>
      <pc:sldChg chg="delSp modSp new">
        <pc:chgData name="Arita, Marisol" userId="S::vd8875cp@go.minnstate.edu::1f55e2c8-8562-4777-b52f-2a38772a4f34" providerId="AD" clId="Web-{CDACCFE4-2723-9FC1-8888-672C4FA7796B}" dt="2024-04-22T22:49:16.110" v="1671"/>
        <pc:sldMkLst>
          <pc:docMk/>
          <pc:sldMk cId="178123839" sldId="304"/>
        </pc:sldMkLst>
        <pc:spChg chg="mod">
          <ac:chgData name="Arita, Marisol" userId="S::vd8875cp@go.minnstate.edu::1f55e2c8-8562-4777-b52f-2a38772a4f34" providerId="AD" clId="Web-{CDACCFE4-2723-9FC1-8888-672C4FA7796B}" dt="2024-04-22T22:49:12.954" v="1670" actId="20577"/>
          <ac:spMkLst>
            <pc:docMk/>
            <pc:sldMk cId="178123839" sldId="304"/>
            <ac:spMk id="2" creationId="{6E4F35B4-4FD2-8C71-C657-3A6ADD6ABF16}"/>
          </ac:spMkLst>
        </pc:spChg>
        <pc:spChg chg="del">
          <ac:chgData name="Arita, Marisol" userId="S::vd8875cp@go.minnstate.edu::1f55e2c8-8562-4777-b52f-2a38772a4f34" providerId="AD" clId="Web-{CDACCFE4-2723-9FC1-8888-672C4FA7796B}" dt="2024-04-22T22:49:16.110" v="1671"/>
          <ac:spMkLst>
            <pc:docMk/>
            <pc:sldMk cId="178123839" sldId="304"/>
            <ac:spMk id="3" creationId="{A24C1289-0D32-7BA1-0EA6-A10502E4F260}"/>
          </ac:spMkLst>
        </pc:spChg>
      </pc:sldChg>
      <pc:sldChg chg="new del">
        <pc:chgData name="Arita, Marisol" userId="S::vd8875cp@go.minnstate.edu::1f55e2c8-8562-4777-b52f-2a38772a4f34" providerId="AD" clId="Web-{CDACCFE4-2723-9FC1-8888-672C4FA7796B}" dt="2024-04-22T22:49:31.720" v="1673"/>
        <pc:sldMkLst>
          <pc:docMk/>
          <pc:sldMk cId="1088032578" sldId="305"/>
        </pc:sldMkLst>
      </pc:sldChg>
      <pc:sldChg chg="delSp modSp new">
        <pc:chgData name="Arita, Marisol" userId="S::vd8875cp@go.minnstate.edu::1f55e2c8-8562-4777-b52f-2a38772a4f34" providerId="AD" clId="Web-{CDACCFE4-2723-9FC1-8888-672C4FA7796B}" dt="2024-04-22T22:49:48.767" v="1681"/>
        <pc:sldMkLst>
          <pc:docMk/>
          <pc:sldMk cId="3210297308" sldId="305"/>
        </pc:sldMkLst>
        <pc:spChg chg="mod">
          <ac:chgData name="Arita, Marisol" userId="S::vd8875cp@go.minnstate.edu::1f55e2c8-8562-4777-b52f-2a38772a4f34" providerId="AD" clId="Web-{CDACCFE4-2723-9FC1-8888-672C4FA7796B}" dt="2024-04-22T22:49:46.408" v="1680" actId="20577"/>
          <ac:spMkLst>
            <pc:docMk/>
            <pc:sldMk cId="3210297308" sldId="305"/>
            <ac:spMk id="2" creationId="{A31DAA5B-F447-8325-BA4A-3C99279F123D}"/>
          </ac:spMkLst>
        </pc:spChg>
        <pc:spChg chg="del">
          <ac:chgData name="Arita, Marisol" userId="S::vd8875cp@go.minnstate.edu::1f55e2c8-8562-4777-b52f-2a38772a4f34" providerId="AD" clId="Web-{CDACCFE4-2723-9FC1-8888-672C4FA7796B}" dt="2024-04-22T22:49:48.767" v="1681"/>
          <ac:spMkLst>
            <pc:docMk/>
            <pc:sldMk cId="3210297308" sldId="305"/>
            <ac:spMk id="3" creationId="{09280344-16DC-E959-6273-1A66C0E24BB9}"/>
          </ac:spMkLst>
        </pc:spChg>
      </pc:sldChg>
      <pc:sldChg chg="delSp modSp new">
        <pc:chgData name="Arita, Marisol" userId="S::vd8875cp@go.minnstate.edu::1f55e2c8-8562-4777-b52f-2a38772a4f34" providerId="AD" clId="Web-{CDACCFE4-2723-9FC1-8888-672C4FA7796B}" dt="2024-04-22T22:58:06.262" v="1789"/>
        <pc:sldMkLst>
          <pc:docMk/>
          <pc:sldMk cId="2431016213" sldId="306"/>
        </pc:sldMkLst>
        <pc:spChg chg="mod">
          <ac:chgData name="Arita, Marisol" userId="S::vd8875cp@go.minnstate.edu::1f55e2c8-8562-4777-b52f-2a38772a4f34" providerId="AD" clId="Web-{CDACCFE4-2723-9FC1-8888-672C4FA7796B}" dt="2024-04-22T22:58:02.137" v="1788" actId="20577"/>
          <ac:spMkLst>
            <pc:docMk/>
            <pc:sldMk cId="2431016213" sldId="306"/>
            <ac:spMk id="2" creationId="{FD8495D0-97BE-2189-6CE4-F27D58DC674E}"/>
          </ac:spMkLst>
        </pc:spChg>
        <pc:spChg chg="del">
          <ac:chgData name="Arita, Marisol" userId="S::vd8875cp@go.minnstate.edu::1f55e2c8-8562-4777-b52f-2a38772a4f34" providerId="AD" clId="Web-{CDACCFE4-2723-9FC1-8888-672C4FA7796B}" dt="2024-04-22T22:58:06.262" v="1789"/>
          <ac:spMkLst>
            <pc:docMk/>
            <pc:sldMk cId="2431016213" sldId="306"/>
            <ac:spMk id="3" creationId="{589E8171-DE43-2AEE-DAA4-6E44A1481C3B}"/>
          </ac:spMkLst>
        </pc:spChg>
      </pc:sldChg>
      <pc:sldChg chg="new del">
        <pc:chgData name="Arita, Marisol" userId="S::vd8875cp@go.minnstate.edu::1f55e2c8-8562-4777-b52f-2a38772a4f34" providerId="AD" clId="Web-{CDACCFE4-2723-9FC1-8888-672C4FA7796B}" dt="2024-04-22T22:58:35.763" v="1791"/>
        <pc:sldMkLst>
          <pc:docMk/>
          <pc:sldMk cId="1131840026" sldId="307"/>
        </pc:sldMkLst>
      </pc:sldChg>
      <pc:sldChg chg="delSp modSp new">
        <pc:chgData name="Arita, Marisol" userId="S::vd8875cp@go.minnstate.edu::1f55e2c8-8562-4777-b52f-2a38772a4f34" providerId="AD" clId="Web-{CDACCFE4-2723-9FC1-8888-672C4FA7796B}" dt="2024-04-22T22:58:51.982" v="1798"/>
        <pc:sldMkLst>
          <pc:docMk/>
          <pc:sldMk cId="1887904497" sldId="307"/>
        </pc:sldMkLst>
        <pc:spChg chg="mod">
          <ac:chgData name="Arita, Marisol" userId="S::vd8875cp@go.minnstate.edu::1f55e2c8-8562-4777-b52f-2a38772a4f34" providerId="AD" clId="Web-{CDACCFE4-2723-9FC1-8888-672C4FA7796B}" dt="2024-04-22T22:58:49.372" v="1797" actId="20577"/>
          <ac:spMkLst>
            <pc:docMk/>
            <pc:sldMk cId="1887904497" sldId="307"/>
            <ac:spMk id="2" creationId="{849CCFBF-CE5B-DBA7-9FB4-7F71CFB003C2}"/>
          </ac:spMkLst>
        </pc:spChg>
        <pc:spChg chg="del">
          <ac:chgData name="Arita, Marisol" userId="S::vd8875cp@go.minnstate.edu::1f55e2c8-8562-4777-b52f-2a38772a4f34" providerId="AD" clId="Web-{CDACCFE4-2723-9FC1-8888-672C4FA7796B}" dt="2024-04-22T22:58:51.982" v="1798"/>
          <ac:spMkLst>
            <pc:docMk/>
            <pc:sldMk cId="1887904497" sldId="307"/>
            <ac:spMk id="3" creationId="{EE47CCEA-614F-BA1F-09AA-95C5863D8CEE}"/>
          </ac:spMkLst>
        </pc:spChg>
      </pc:sldChg>
      <pc:sldChg chg="delSp modSp new">
        <pc:chgData name="Arita, Marisol" userId="S::vd8875cp@go.minnstate.edu::1f55e2c8-8562-4777-b52f-2a38772a4f34" providerId="AD" clId="Web-{CDACCFE4-2723-9FC1-8888-672C4FA7796B}" dt="2024-04-22T23:00:55.641" v="1846"/>
        <pc:sldMkLst>
          <pc:docMk/>
          <pc:sldMk cId="3850775403" sldId="308"/>
        </pc:sldMkLst>
        <pc:spChg chg="mod">
          <ac:chgData name="Arita, Marisol" userId="S::vd8875cp@go.minnstate.edu::1f55e2c8-8562-4777-b52f-2a38772a4f34" providerId="AD" clId="Web-{CDACCFE4-2723-9FC1-8888-672C4FA7796B}" dt="2024-04-22T23:00:49.344" v="1845" actId="20577"/>
          <ac:spMkLst>
            <pc:docMk/>
            <pc:sldMk cId="3850775403" sldId="308"/>
            <ac:spMk id="2" creationId="{516330A4-18BD-A9CD-1DC4-B8FE51FA03CB}"/>
          </ac:spMkLst>
        </pc:spChg>
        <pc:spChg chg="del">
          <ac:chgData name="Arita, Marisol" userId="S::vd8875cp@go.minnstate.edu::1f55e2c8-8562-4777-b52f-2a38772a4f34" providerId="AD" clId="Web-{CDACCFE4-2723-9FC1-8888-672C4FA7796B}" dt="2024-04-22T23:00:55.641" v="1846"/>
          <ac:spMkLst>
            <pc:docMk/>
            <pc:sldMk cId="3850775403" sldId="308"/>
            <ac:spMk id="3" creationId="{50283E96-173B-98C4-64AF-186ACC66F375}"/>
          </ac:spMkLst>
        </pc:spChg>
      </pc:sldChg>
      <pc:sldChg chg="modSp new">
        <pc:chgData name="Arita, Marisol" userId="S::vd8875cp@go.minnstate.edu::1f55e2c8-8562-4777-b52f-2a38772a4f34" providerId="AD" clId="Web-{CDACCFE4-2723-9FC1-8888-672C4FA7796B}" dt="2024-04-22T23:19:11.570" v="2577" actId="20577"/>
        <pc:sldMkLst>
          <pc:docMk/>
          <pc:sldMk cId="659562815" sldId="309"/>
        </pc:sldMkLst>
        <pc:spChg chg="mod">
          <ac:chgData name="Arita, Marisol" userId="S::vd8875cp@go.minnstate.edu::1f55e2c8-8562-4777-b52f-2a38772a4f34" providerId="AD" clId="Web-{CDACCFE4-2723-9FC1-8888-672C4FA7796B}" dt="2024-04-22T23:03:27.550" v="1910" actId="20577"/>
          <ac:spMkLst>
            <pc:docMk/>
            <pc:sldMk cId="659562815" sldId="309"/>
            <ac:spMk id="2" creationId="{D0F1E548-33A9-BE05-9FA4-358695030B85}"/>
          </ac:spMkLst>
        </pc:spChg>
        <pc:spChg chg="mod">
          <ac:chgData name="Arita, Marisol" userId="S::vd8875cp@go.minnstate.edu::1f55e2c8-8562-4777-b52f-2a38772a4f34" providerId="AD" clId="Web-{CDACCFE4-2723-9FC1-8888-672C4FA7796B}" dt="2024-04-22T23:19:11.570" v="2577" actId="20577"/>
          <ac:spMkLst>
            <pc:docMk/>
            <pc:sldMk cId="659562815" sldId="309"/>
            <ac:spMk id="3" creationId="{FF6F3750-97E8-A491-9A47-96A6AD9DE6AB}"/>
          </ac:spMkLst>
        </pc:spChg>
      </pc:sldChg>
      <pc:sldChg chg="modSp new">
        <pc:chgData name="Arita, Marisol" userId="S::vd8875cp@go.minnstate.edu::1f55e2c8-8562-4777-b52f-2a38772a4f34" providerId="AD" clId="Web-{CDACCFE4-2723-9FC1-8888-672C4FA7796B}" dt="2024-04-22T23:44:18.881" v="2614" actId="20577"/>
        <pc:sldMkLst>
          <pc:docMk/>
          <pc:sldMk cId="2548041512" sldId="310"/>
        </pc:sldMkLst>
        <pc:spChg chg="mod">
          <ac:chgData name="Arita, Marisol" userId="S::vd8875cp@go.minnstate.edu::1f55e2c8-8562-4777-b52f-2a38772a4f34" providerId="AD" clId="Web-{CDACCFE4-2723-9FC1-8888-672C4FA7796B}" dt="2024-04-22T23:44:18.881" v="2614" actId="20577"/>
          <ac:spMkLst>
            <pc:docMk/>
            <pc:sldMk cId="2548041512" sldId="310"/>
            <ac:spMk id="2" creationId="{0FFEB334-CB43-84AE-0E88-D24CA3C02261}"/>
          </ac:spMkLst>
        </pc:spChg>
        <pc:spChg chg="mod">
          <ac:chgData name="Arita, Marisol" userId="S::vd8875cp@go.minnstate.edu::1f55e2c8-8562-4777-b52f-2a38772a4f34" providerId="AD" clId="Web-{CDACCFE4-2723-9FC1-8888-672C4FA7796B}" dt="2024-04-22T23:44:11.740" v="2601" actId="20577"/>
          <ac:spMkLst>
            <pc:docMk/>
            <pc:sldMk cId="2548041512" sldId="310"/>
            <ac:spMk id="3" creationId="{F57CB93D-FC80-12A0-FB05-E7E083334299}"/>
          </ac:spMkLst>
        </pc:spChg>
      </pc:sldChg>
    </pc:docChg>
  </pc:docChgLst>
  <pc:docChgLst>
    <pc:chgData name="Arita, Marisol" userId="S::vd8875cp@go.minnstate.edu::1f55e2c8-8562-4777-b52f-2a38772a4f34" providerId="AD" clId="Web-{50A23D7B-B1C2-1D30-A49E-3E2B6C135E1D}"/>
    <pc:docChg chg="delSld modSld sldOrd">
      <pc:chgData name="Arita, Marisol" userId="S::vd8875cp@go.minnstate.edu::1f55e2c8-8562-4777-b52f-2a38772a4f34" providerId="AD" clId="Web-{50A23D7B-B1C2-1D30-A49E-3E2B6C135E1D}" dt="2024-04-18T23:53:21.275" v="67" actId="20577"/>
      <pc:docMkLst>
        <pc:docMk/>
      </pc:docMkLst>
      <pc:sldChg chg="del">
        <pc:chgData name="Arita, Marisol" userId="S::vd8875cp@go.minnstate.edu::1f55e2c8-8562-4777-b52f-2a38772a4f34" providerId="AD" clId="Web-{50A23D7B-B1C2-1D30-A49E-3E2B6C135E1D}" dt="2024-04-18T23:43:37.113" v="7"/>
        <pc:sldMkLst>
          <pc:docMk/>
          <pc:sldMk cId="2632695608" sldId="276"/>
        </pc:sldMkLst>
      </pc:sldChg>
      <pc:sldChg chg="modSp">
        <pc:chgData name="Arita, Marisol" userId="S::vd8875cp@go.minnstate.edu::1f55e2c8-8562-4777-b52f-2a38772a4f34" providerId="AD" clId="Web-{50A23D7B-B1C2-1D30-A49E-3E2B6C135E1D}" dt="2024-04-18T23:43:31.425" v="6" actId="20577"/>
        <pc:sldMkLst>
          <pc:docMk/>
          <pc:sldMk cId="1249813506" sldId="284"/>
        </pc:sldMkLst>
        <pc:spChg chg="mod">
          <ac:chgData name="Arita, Marisol" userId="S::vd8875cp@go.minnstate.edu::1f55e2c8-8562-4777-b52f-2a38772a4f34" providerId="AD" clId="Web-{50A23D7B-B1C2-1D30-A49E-3E2B6C135E1D}" dt="2024-04-18T23:43:31.425" v="6" actId="20577"/>
          <ac:spMkLst>
            <pc:docMk/>
            <pc:sldMk cId="1249813506" sldId="284"/>
            <ac:spMk id="3" creationId="{4E063173-220E-93DD-6F18-50CF806DED0B}"/>
          </ac:spMkLst>
        </pc:spChg>
      </pc:sldChg>
      <pc:sldChg chg="modSp">
        <pc:chgData name="Arita, Marisol" userId="S::vd8875cp@go.minnstate.edu::1f55e2c8-8562-4777-b52f-2a38772a4f34" providerId="AD" clId="Web-{50A23D7B-B1C2-1D30-A49E-3E2B6C135E1D}" dt="2024-04-18T23:53:21.275" v="67" actId="20577"/>
        <pc:sldMkLst>
          <pc:docMk/>
          <pc:sldMk cId="2847868164" sldId="286"/>
        </pc:sldMkLst>
        <pc:spChg chg="mod">
          <ac:chgData name="Arita, Marisol" userId="S::vd8875cp@go.minnstate.edu::1f55e2c8-8562-4777-b52f-2a38772a4f34" providerId="AD" clId="Web-{50A23D7B-B1C2-1D30-A49E-3E2B6C135E1D}" dt="2024-04-18T23:53:21.275" v="67" actId="20577"/>
          <ac:spMkLst>
            <pc:docMk/>
            <pc:sldMk cId="2847868164" sldId="286"/>
            <ac:spMk id="3" creationId="{CE10074E-AE5B-8425-7BBC-DED40D2716EB}"/>
          </ac:spMkLst>
        </pc:spChg>
      </pc:sldChg>
      <pc:sldChg chg="modSp ord">
        <pc:chgData name="Arita, Marisol" userId="S::vd8875cp@go.minnstate.edu::1f55e2c8-8562-4777-b52f-2a38772a4f34" providerId="AD" clId="Web-{50A23D7B-B1C2-1D30-A49E-3E2B6C135E1D}" dt="2024-04-18T23:44:07.879" v="28" actId="1076"/>
        <pc:sldMkLst>
          <pc:docMk/>
          <pc:sldMk cId="3594386452" sldId="287"/>
        </pc:sldMkLst>
        <pc:spChg chg="mod">
          <ac:chgData name="Arita, Marisol" userId="S::vd8875cp@go.minnstate.edu::1f55e2c8-8562-4777-b52f-2a38772a4f34" providerId="AD" clId="Web-{50A23D7B-B1C2-1D30-A49E-3E2B6C135E1D}" dt="2024-04-18T23:44:01.989" v="26" actId="20577"/>
          <ac:spMkLst>
            <pc:docMk/>
            <pc:sldMk cId="3594386452" sldId="287"/>
            <ac:spMk id="9" creationId="{130C72F9-B4DC-C267-B0F4-E26689957923}"/>
          </ac:spMkLst>
        </pc:spChg>
        <pc:picChg chg="mod">
          <ac:chgData name="Arita, Marisol" userId="S::vd8875cp@go.minnstate.edu::1f55e2c8-8562-4777-b52f-2a38772a4f34" providerId="AD" clId="Web-{50A23D7B-B1C2-1D30-A49E-3E2B6C135E1D}" dt="2024-04-18T23:44:07.879" v="28" actId="1076"/>
          <ac:picMkLst>
            <pc:docMk/>
            <pc:sldMk cId="3594386452" sldId="287"/>
            <ac:picMk id="7" creationId="{F7D25560-C868-7A3D-DDBB-02C67DC79B5D}"/>
          </ac:picMkLst>
        </pc:picChg>
      </pc:sldChg>
    </pc:docChg>
  </pc:docChgLst>
  <pc:docChgLst>
    <pc:chgData name="Tourt, Dara" userId="S::ws4977ph@go.minnstate.edu::a1091c86-7685-4f51-bb85-dfd269276658" providerId="AD" clId="Web-{C1A139EE-7E6E-5E21-F599-4BC4003B49E8}"/>
    <pc:docChg chg="modSld">
      <pc:chgData name="Tourt, Dara" userId="S::ws4977ph@go.minnstate.edu::a1091c86-7685-4f51-bb85-dfd269276658" providerId="AD" clId="Web-{C1A139EE-7E6E-5E21-F599-4BC4003B49E8}" dt="2024-04-20T20:49:00.033" v="5" actId="14100"/>
      <pc:docMkLst>
        <pc:docMk/>
      </pc:docMkLst>
      <pc:sldChg chg="modSp">
        <pc:chgData name="Tourt, Dara" userId="S::ws4977ph@go.minnstate.edu::a1091c86-7685-4f51-bb85-dfd269276658" providerId="AD" clId="Web-{C1A139EE-7E6E-5E21-F599-4BC4003B49E8}" dt="2024-04-20T20:49:00.033" v="5" actId="14100"/>
        <pc:sldMkLst>
          <pc:docMk/>
          <pc:sldMk cId="3594386452" sldId="287"/>
        </pc:sldMkLst>
        <pc:spChg chg="mod">
          <ac:chgData name="Tourt, Dara" userId="S::ws4977ph@go.minnstate.edu::a1091c86-7685-4f51-bb85-dfd269276658" providerId="AD" clId="Web-{C1A139EE-7E6E-5E21-F599-4BC4003B49E8}" dt="2024-04-20T20:49:00.033" v="5" actId="14100"/>
          <ac:spMkLst>
            <pc:docMk/>
            <pc:sldMk cId="3594386452" sldId="287"/>
            <ac:spMk id="9" creationId="{130C72F9-B4DC-C267-B0F4-E26689957923}"/>
          </ac:spMkLst>
        </pc:spChg>
      </pc:sldChg>
    </pc:docChg>
  </pc:docChgLst>
  <pc:docChgLst>
    <pc:chgData name="Heiser, Tanya" userId="S::hm2765ks@go.minnstate.edu::49b12963-e3b1-403f-a202-d4ed7d09608e" providerId="AD" clId="Web-{6B4F0633-7B94-CADD-3829-964A184E3CAE}"/>
    <pc:docChg chg="modSld">
      <pc:chgData name="Heiser, Tanya" userId="S::hm2765ks@go.minnstate.edu::49b12963-e3b1-403f-a202-d4ed7d09608e" providerId="AD" clId="Web-{6B4F0633-7B94-CADD-3829-964A184E3CAE}" dt="2024-04-23T03:21:27.784" v="8" actId="20577"/>
      <pc:docMkLst>
        <pc:docMk/>
      </pc:docMkLst>
      <pc:sldChg chg="modSp">
        <pc:chgData name="Heiser, Tanya" userId="S::hm2765ks@go.minnstate.edu::49b12963-e3b1-403f-a202-d4ed7d09608e" providerId="AD" clId="Web-{6B4F0633-7B94-CADD-3829-964A184E3CAE}" dt="2024-04-23T03:18:18.465" v="4" actId="20577"/>
        <pc:sldMkLst>
          <pc:docMk/>
          <pc:sldMk cId="4126715107" sldId="285"/>
        </pc:sldMkLst>
        <pc:spChg chg="mod">
          <ac:chgData name="Heiser, Tanya" userId="S::hm2765ks@go.minnstate.edu::49b12963-e3b1-403f-a202-d4ed7d09608e" providerId="AD" clId="Web-{6B4F0633-7B94-CADD-3829-964A184E3CAE}" dt="2024-04-23T03:18:18.465" v="4" actId="20577"/>
          <ac:spMkLst>
            <pc:docMk/>
            <pc:sldMk cId="4126715107" sldId="285"/>
            <ac:spMk id="3" creationId="{0023D3D9-AC4E-5E63-AA60-3525785F42D3}"/>
          </ac:spMkLst>
        </pc:spChg>
      </pc:sldChg>
      <pc:sldChg chg="modSp">
        <pc:chgData name="Heiser, Tanya" userId="S::hm2765ks@go.minnstate.edu::49b12963-e3b1-403f-a202-d4ed7d09608e" providerId="AD" clId="Web-{6B4F0633-7B94-CADD-3829-964A184E3CAE}" dt="2024-04-23T03:21:27.784" v="8" actId="20577"/>
        <pc:sldMkLst>
          <pc:docMk/>
          <pc:sldMk cId="3831255894" sldId="303"/>
        </pc:sldMkLst>
        <pc:spChg chg="mod">
          <ac:chgData name="Heiser, Tanya" userId="S::hm2765ks@go.minnstate.edu::49b12963-e3b1-403f-a202-d4ed7d09608e" providerId="AD" clId="Web-{6B4F0633-7B94-CADD-3829-964A184E3CAE}" dt="2024-04-23T03:21:27.784" v="8" actId="20577"/>
          <ac:spMkLst>
            <pc:docMk/>
            <pc:sldMk cId="3831255894" sldId="303"/>
            <ac:spMk id="3" creationId="{262C2966-06FE-C05F-4D9E-E8CAACB9DB13}"/>
          </ac:spMkLst>
        </pc:spChg>
      </pc:sldChg>
    </pc:docChg>
  </pc:docChgLst>
  <pc:docChgLst>
    <pc:chgData name="Heiser, Tanya" userId="S::hm2765ks@go.minnstate.edu::49b12963-e3b1-403f-a202-d4ed7d09608e" providerId="AD" clId="Web-{E3EEC7ED-6C57-8AF6-C9C9-EF452330242F}"/>
    <pc:docChg chg="delSld modSld">
      <pc:chgData name="Heiser, Tanya" userId="S::hm2765ks@go.minnstate.edu::49b12963-e3b1-403f-a202-d4ed7d09608e" providerId="AD" clId="Web-{E3EEC7ED-6C57-8AF6-C9C9-EF452330242F}" dt="2024-04-21T23:08:46.483" v="291" actId="20577"/>
      <pc:docMkLst>
        <pc:docMk/>
      </pc:docMkLst>
      <pc:sldChg chg="del">
        <pc:chgData name="Heiser, Tanya" userId="S::hm2765ks@go.minnstate.edu::49b12963-e3b1-403f-a202-d4ed7d09608e" providerId="AD" clId="Web-{E3EEC7ED-6C57-8AF6-C9C9-EF452330242F}" dt="2024-04-21T23:02:18.707" v="229"/>
        <pc:sldMkLst>
          <pc:docMk/>
          <pc:sldMk cId="1249813506" sldId="284"/>
        </pc:sldMkLst>
      </pc:sldChg>
      <pc:sldChg chg="modSp">
        <pc:chgData name="Heiser, Tanya" userId="S::hm2765ks@go.minnstate.edu::49b12963-e3b1-403f-a202-d4ed7d09608e" providerId="AD" clId="Web-{E3EEC7ED-6C57-8AF6-C9C9-EF452330242F}" dt="2024-04-21T23:01:47.441" v="228" actId="20577"/>
        <pc:sldMkLst>
          <pc:docMk/>
          <pc:sldMk cId="4126715107" sldId="285"/>
        </pc:sldMkLst>
        <pc:spChg chg="mod">
          <ac:chgData name="Heiser, Tanya" userId="S::hm2765ks@go.minnstate.edu::49b12963-e3b1-403f-a202-d4ed7d09608e" providerId="AD" clId="Web-{E3EEC7ED-6C57-8AF6-C9C9-EF452330242F}" dt="2024-04-21T23:01:47.441" v="228" actId="20577"/>
          <ac:spMkLst>
            <pc:docMk/>
            <pc:sldMk cId="4126715107" sldId="285"/>
            <ac:spMk id="3" creationId="{0023D3D9-AC4E-5E63-AA60-3525785F42D3}"/>
          </ac:spMkLst>
        </pc:spChg>
      </pc:sldChg>
      <pc:sldChg chg="addSp modSp">
        <pc:chgData name="Heiser, Tanya" userId="S::hm2765ks@go.minnstate.edu::49b12963-e3b1-403f-a202-d4ed7d09608e" providerId="AD" clId="Web-{E3EEC7ED-6C57-8AF6-C9C9-EF452330242F}" dt="2024-04-21T23:08:46.483" v="291" actId="20577"/>
        <pc:sldMkLst>
          <pc:docMk/>
          <pc:sldMk cId="2074768650" sldId="289"/>
        </pc:sldMkLst>
        <pc:spChg chg="add mod">
          <ac:chgData name="Heiser, Tanya" userId="S::hm2765ks@go.minnstate.edu::49b12963-e3b1-403f-a202-d4ed7d09608e" providerId="AD" clId="Web-{E3EEC7ED-6C57-8AF6-C9C9-EF452330242F}" dt="2024-04-21T23:08:46.483" v="291" actId="20577"/>
          <ac:spMkLst>
            <pc:docMk/>
            <pc:sldMk cId="2074768650" sldId="289"/>
            <ac:spMk id="6" creationId="{A9422CFE-DA57-B780-AE59-31A0C0E0101F}"/>
          </ac:spMkLst>
        </pc:spChg>
        <pc:picChg chg="mod">
          <ac:chgData name="Heiser, Tanya" userId="S::hm2765ks@go.minnstate.edu::49b12963-e3b1-403f-a202-d4ed7d09608e" providerId="AD" clId="Web-{E3EEC7ED-6C57-8AF6-C9C9-EF452330242F}" dt="2024-04-21T23:02:53.974" v="230" actId="1076"/>
          <ac:picMkLst>
            <pc:docMk/>
            <pc:sldMk cId="2074768650" sldId="289"/>
            <ac:picMk id="14" creationId="{78BE336A-4EA9-2FF3-804B-4E845AE919FC}"/>
          </ac:picMkLst>
        </pc:picChg>
      </pc:sldChg>
    </pc:docChg>
  </pc:docChgLst>
  <pc:docChgLst>
    <pc:chgData name="Arita, Marisol" userId="S::vd8875cp@go.minnstate.edu::1f55e2c8-8562-4777-b52f-2a38772a4f34" providerId="AD" clId="Web-{4459108C-82AE-4E57-F7AC-4A84A1A5015D}"/>
    <pc:docChg chg="modSld">
      <pc:chgData name="Arita, Marisol" userId="S::vd8875cp@go.minnstate.edu::1f55e2c8-8562-4777-b52f-2a38772a4f34" providerId="AD" clId="Web-{4459108C-82AE-4E57-F7AC-4A84A1A5015D}" dt="2024-04-24T03:50:03.497" v="0" actId="20577"/>
      <pc:docMkLst>
        <pc:docMk/>
      </pc:docMkLst>
      <pc:sldChg chg="modSp">
        <pc:chgData name="Arita, Marisol" userId="S::vd8875cp@go.minnstate.edu::1f55e2c8-8562-4777-b52f-2a38772a4f34" providerId="AD" clId="Web-{4459108C-82AE-4E57-F7AC-4A84A1A5015D}" dt="2024-04-24T03:50:03.497" v="0" actId="20577"/>
        <pc:sldMkLst>
          <pc:docMk/>
          <pc:sldMk cId="215831080" sldId="321"/>
        </pc:sldMkLst>
        <pc:spChg chg="mod">
          <ac:chgData name="Arita, Marisol" userId="S::vd8875cp@go.minnstate.edu::1f55e2c8-8562-4777-b52f-2a38772a4f34" providerId="AD" clId="Web-{4459108C-82AE-4E57-F7AC-4A84A1A5015D}" dt="2024-04-24T03:50:03.497" v="0" actId="20577"/>
          <ac:spMkLst>
            <pc:docMk/>
            <pc:sldMk cId="215831080" sldId="321"/>
            <ac:spMk id="3" creationId="{5528E6B8-C9E0-BBA8-402A-2F81A4A93F14}"/>
          </ac:spMkLst>
        </pc:spChg>
      </pc:sldChg>
    </pc:docChg>
  </pc:docChgLst>
  <pc:docChgLst>
    <pc:chgData name="Tourt, Dara" userId="S::ws4977ph@go.minnstate.edu::a1091c86-7685-4f51-bb85-dfd269276658" providerId="AD" clId="Web-{519299D1-118A-2582-14D0-930606D9F5E3}"/>
    <pc:docChg chg="modSld">
      <pc:chgData name="Tourt, Dara" userId="S::ws4977ph@go.minnstate.edu::a1091c86-7685-4f51-bb85-dfd269276658" providerId="AD" clId="Web-{519299D1-118A-2582-14D0-930606D9F5E3}" dt="2024-04-22T22:16:48.926" v="341" actId="20577"/>
      <pc:docMkLst>
        <pc:docMk/>
      </pc:docMkLst>
      <pc:sldChg chg="modSp">
        <pc:chgData name="Tourt, Dara" userId="S::ws4977ph@go.minnstate.edu::a1091c86-7685-4f51-bb85-dfd269276658" providerId="AD" clId="Web-{519299D1-118A-2582-14D0-930606D9F5E3}" dt="2024-04-22T22:16:48.926" v="341" actId="20577"/>
        <pc:sldMkLst>
          <pc:docMk/>
          <pc:sldMk cId="2847868164" sldId="286"/>
        </pc:sldMkLst>
        <pc:spChg chg="mod">
          <ac:chgData name="Tourt, Dara" userId="S::ws4977ph@go.minnstate.edu::a1091c86-7685-4f51-bb85-dfd269276658" providerId="AD" clId="Web-{519299D1-118A-2582-14D0-930606D9F5E3}" dt="2024-04-22T22:16:48.926" v="341" actId="20577"/>
          <ac:spMkLst>
            <pc:docMk/>
            <pc:sldMk cId="2847868164" sldId="286"/>
            <ac:spMk id="3" creationId="{CE10074E-AE5B-8425-7BBC-DED40D2716EB}"/>
          </ac:spMkLst>
        </pc:spChg>
      </pc:sldChg>
      <pc:sldChg chg="modSp">
        <pc:chgData name="Tourt, Dara" userId="S::ws4977ph@go.minnstate.edu::a1091c86-7685-4f51-bb85-dfd269276658" providerId="AD" clId="Web-{519299D1-118A-2582-14D0-930606D9F5E3}" dt="2024-04-22T22:16:00.958" v="332" actId="20577"/>
        <pc:sldMkLst>
          <pc:docMk/>
          <pc:sldMk cId="1992493499" sldId="295"/>
        </pc:sldMkLst>
        <pc:spChg chg="mod">
          <ac:chgData name="Tourt, Dara" userId="S::ws4977ph@go.minnstate.edu::a1091c86-7685-4f51-bb85-dfd269276658" providerId="AD" clId="Web-{519299D1-118A-2582-14D0-930606D9F5E3}" dt="2024-04-22T22:16:00.958" v="332" actId="20577"/>
          <ac:spMkLst>
            <pc:docMk/>
            <pc:sldMk cId="1992493499" sldId="295"/>
            <ac:spMk id="3" creationId="{03A79063-2FBA-59CE-4106-B39E04A92A39}"/>
          </ac:spMkLst>
        </pc:spChg>
      </pc:sldChg>
      <pc:sldChg chg="addSp delSp modSp">
        <pc:chgData name="Tourt, Dara" userId="S::ws4977ph@go.minnstate.edu::a1091c86-7685-4f51-bb85-dfd269276658" providerId="AD" clId="Web-{519299D1-118A-2582-14D0-930606D9F5E3}" dt="2024-04-22T21:48:46.712" v="20" actId="14100"/>
        <pc:sldMkLst>
          <pc:docMk/>
          <pc:sldMk cId="272784257" sldId="297"/>
        </pc:sldMkLst>
        <pc:spChg chg="mod">
          <ac:chgData name="Tourt, Dara" userId="S::ws4977ph@go.minnstate.edu::a1091c86-7685-4f51-bb85-dfd269276658" providerId="AD" clId="Web-{519299D1-118A-2582-14D0-930606D9F5E3}" dt="2024-04-22T21:48:30.447" v="16" actId="14100"/>
          <ac:spMkLst>
            <pc:docMk/>
            <pc:sldMk cId="272784257" sldId="297"/>
            <ac:spMk id="3" creationId="{2E40675A-7098-1975-6397-0F433F6CDF12}"/>
          </ac:spMkLst>
        </pc:spChg>
        <pc:picChg chg="add del mod">
          <ac:chgData name="Tourt, Dara" userId="S::ws4977ph@go.minnstate.edu::a1091c86-7685-4f51-bb85-dfd269276658" providerId="AD" clId="Web-{519299D1-118A-2582-14D0-930606D9F5E3}" dt="2024-04-22T21:47:16.197" v="15"/>
          <ac:picMkLst>
            <pc:docMk/>
            <pc:sldMk cId="272784257" sldId="297"/>
            <ac:picMk id="7" creationId="{7F71D15F-D089-05AB-C3DD-35EEDE47C89C}"/>
          </ac:picMkLst>
        </pc:picChg>
        <pc:picChg chg="add mod">
          <ac:chgData name="Tourt, Dara" userId="S::ws4977ph@go.minnstate.edu::a1091c86-7685-4f51-bb85-dfd269276658" providerId="AD" clId="Web-{519299D1-118A-2582-14D0-930606D9F5E3}" dt="2024-04-22T21:48:46.712" v="20" actId="14100"/>
          <ac:picMkLst>
            <pc:docMk/>
            <pc:sldMk cId="272784257" sldId="297"/>
            <ac:picMk id="8" creationId="{31CCFBDF-A44A-EB42-B266-4F65FDE08BC0}"/>
          </ac:picMkLst>
        </pc:picChg>
      </pc:sldChg>
      <pc:sldChg chg="modSp">
        <pc:chgData name="Tourt, Dara" userId="S::ws4977ph@go.minnstate.edu::a1091c86-7685-4f51-bb85-dfd269276658" providerId="AD" clId="Web-{519299D1-118A-2582-14D0-930606D9F5E3}" dt="2024-04-22T22:11:21.802" v="281" actId="20577"/>
        <pc:sldMkLst>
          <pc:docMk/>
          <pc:sldMk cId="3827170041" sldId="298"/>
        </pc:sldMkLst>
        <pc:spChg chg="mod">
          <ac:chgData name="Tourt, Dara" userId="S::ws4977ph@go.minnstate.edu::a1091c86-7685-4f51-bb85-dfd269276658" providerId="AD" clId="Web-{519299D1-118A-2582-14D0-930606D9F5E3}" dt="2024-04-22T22:11:21.802" v="281" actId="20577"/>
          <ac:spMkLst>
            <pc:docMk/>
            <pc:sldMk cId="3827170041" sldId="298"/>
            <ac:spMk id="3" creationId="{03A79063-2FBA-59CE-4106-B39E04A92A39}"/>
          </ac:spMkLst>
        </pc:spChg>
      </pc:sldChg>
      <pc:sldChg chg="modSp">
        <pc:chgData name="Tourt, Dara" userId="S::ws4977ph@go.minnstate.edu::a1091c86-7685-4f51-bb85-dfd269276658" providerId="AD" clId="Web-{519299D1-118A-2582-14D0-930606D9F5E3}" dt="2024-04-22T22:16:19.239" v="338" actId="20577"/>
        <pc:sldMkLst>
          <pc:docMk/>
          <pc:sldMk cId="4048908411" sldId="299"/>
        </pc:sldMkLst>
        <pc:spChg chg="mod">
          <ac:chgData name="Tourt, Dara" userId="S::ws4977ph@go.minnstate.edu::a1091c86-7685-4f51-bb85-dfd269276658" providerId="AD" clId="Web-{519299D1-118A-2582-14D0-930606D9F5E3}" dt="2024-04-22T22:16:19.239" v="338" actId="20577"/>
          <ac:spMkLst>
            <pc:docMk/>
            <pc:sldMk cId="4048908411" sldId="299"/>
            <ac:spMk id="3" creationId="{03A79063-2FBA-59CE-4106-B39E04A92A39}"/>
          </ac:spMkLst>
        </pc:spChg>
      </pc:sldChg>
      <pc:sldChg chg="modSp">
        <pc:chgData name="Tourt, Dara" userId="S::ws4977ph@go.minnstate.edu::a1091c86-7685-4f51-bb85-dfd269276658" providerId="AD" clId="Web-{519299D1-118A-2582-14D0-930606D9F5E3}" dt="2024-04-22T22:03:58.288" v="228" actId="20577"/>
        <pc:sldMkLst>
          <pc:docMk/>
          <pc:sldMk cId="1217860095" sldId="300"/>
        </pc:sldMkLst>
        <pc:spChg chg="mod">
          <ac:chgData name="Tourt, Dara" userId="S::ws4977ph@go.minnstate.edu::a1091c86-7685-4f51-bb85-dfd269276658" providerId="AD" clId="Web-{519299D1-118A-2582-14D0-930606D9F5E3}" dt="2024-04-22T22:03:58.288" v="228" actId="20577"/>
          <ac:spMkLst>
            <pc:docMk/>
            <pc:sldMk cId="1217860095" sldId="300"/>
            <ac:spMk id="3" creationId="{03A79063-2FBA-59CE-4106-B39E04A92A39}"/>
          </ac:spMkLst>
        </pc:spChg>
      </pc:sldChg>
    </pc:docChg>
  </pc:docChgLst>
  <pc:docChgLst>
    <pc:chgData name="Tourt, Dara" userId="S::ws4977ph@go.minnstate.edu::a1091c86-7685-4f51-bb85-dfd269276658" providerId="AD" clId="Web-{F14F71C0-34A8-A4CE-AFFE-720EBD43F3F2}"/>
    <pc:docChg chg="mod addSld modSld">
      <pc:chgData name="Tourt, Dara" userId="S::ws4977ph@go.minnstate.edu::a1091c86-7685-4f51-bb85-dfd269276658" providerId="AD" clId="Web-{F14F71C0-34A8-A4CE-AFFE-720EBD43F3F2}" dt="2024-04-21T23:30:01.678" v="1209" actId="20577"/>
      <pc:docMkLst>
        <pc:docMk/>
      </pc:docMkLst>
      <pc:sldChg chg="modSp addCm delCm modCm">
        <pc:chgData name="Tourt, Dara" userId="S::ws4977ph@go.minnstate.edu::a1091c86-7685-4f51-bb85-dfd269276658" providerId="AD" clId="Web-{F14F71C0-34A8-A4CE-AFFE-720EBD43F3F2}" dt="2024-04-21T22:33:45.201" v="997"/>
        <pc:sldMkLst>
          <pc:docMk/>
          <pc:sldMk cId="2847868164" sldId="286"/>
        </pc:sldMkLst>
        <pc:spChg chg="mod">
          <ac:chgData name="Tourt, Dara" userId="S::ws4977ph@go.minnstate.edu::a1091c86-7685-4f51-bb85-dfd269276658" providerId="AD" clId="Web-{F14F71C0-34A8-A4CE-AFFE-720EBD43F3F2}" dt="2024-04-21T22:33:44.998" v="996" actId="20577"/>
          <ac:spMkLst>
            <pc:docMk/>
            <pc:sldMk cId="2847868164" sldId="286"/>
            <ac:spMk id="3" creationId="{CE10074E-AE5B-8425-7BBC-DED40D2716EB}"/>
          </ac:spMkLst>
        </pc:spChg>
        <pc:extLst>
          <p:ext xmlns:p="http://schemas.openxmlformats.org/presentationml/2006/main" uri="{D6D511B9-2390-475A-947B-AFAB55BFBCF1}">
            <pc226:cmChg xmlns:pc226="http://schemas.microsoft.com/office/powerpoint/2022/06/main/command" chg="add del">
              <pc226:chgData name="Tourt, Dara" userId="S::ws4977ph@go.minnstate.edu::a1091c86-7685-4f51-bb85-dfd269276658" providerId="AD" clId="Web-{F14F71C0-34A8-A4CE-AFFE-720EBD43F3F2}" dt="2024-04-21T22:33:45.201" v="997"/>
              <pc2:cmMkLst xmlns:pc2="http://schemas.microsoft.com/office/powerpoint/2019/9/main/command">
                <pc:docMk/>
                <pc:sldMk cId="2847868164" sldId="286"/>
                <pc2:cmMk id="{7254C3C4-F83B-401D-B5F1-869B0A015682}"/>
              </pc2:cmMkLst>
              <pc226:cmRplyChg chg="add">
                <pc226:chgData name="Tourt, Dara" userId="S::ws4977ph@go.minnstate.edu::a1091c86-7685-4f51-bb85-dfd269276658" providerId="AD" clId="Web-{F14F71C0-34A8-A4CE-AFFE-720EBD43F3F2}" dt="2024-04-21T21:35:45.553" v="508"/>
                <pc2:cmRplyMkLst xmlns:pc2="http://schemas.microsoft.com/office/powerpoint/2019/9/main/command">
                  <pc:docMk/>
                  <pc:sldMk cId="2847868164" sldId="286"/>
                  <pc2:cmMk id="{7254C3C4-F83B-401D-B5F1-869B0A015682}"/>
                  <pc2:cmRplyMk id="{5792C62E-956B-49D8-A626-78584C3960C0}"/>
                </pc2:cmRplyMkLst>
              </pc226:cmRplyChg>
              <pc226:cmRplyChg chg="add">
                <pc226:chgData name="Tourt, Dara" userId="S::ws4977ph@go.minnstate.edu::a1091c86-7685-4f51-bb85-dfd269276658" providerId="AD" clId="Web-{F14F71C0-34A8-A4CE-AFFE-720EBD43F3F2}" dt="2024-04-21T21:35:31.396" v="507"/>
                <pc2:cmRplyMkLst xmlns:pc2="http://schemas.microsoft.com/office/powerpoint/2019/9/main/command">
                  <pc:docMk/>
                  <pc:sldMk cId="2847868164" sldId="286"/>
                  <pc2:cmMk id="{7254C3C4-F83B-401D-B5F1-869B0A015682}"/>
                  <pc2:cmRplyMk id="{F35895D7-566F-4BEA-91DB-77929A1F127B}"/>
                </pc2:cmRplyMkLst>
              </pc226:cmRplyChg>
            </pc226:cmChg>
          </p:ext>
        </pc:extLst>
      </pc:sldChg>
      <pc:sldChg chg="addSp delSp modSp new">
        <pc:chgData name="Tourt, Dara" userId="S::ws4977ph@go.minnstate.edu::a1091c86-7685-4f51-bb85-dfd269276658" providerId="AD" clId="Web-{F14F71C0-34A8-A4CE-AFFE-720EBD43F3F2}" dt="2024-04-21T22:56:42.504" v="1064" actId="20577"/>
        <pc:sldMkLst>
          <pc:docMk/>
          <pc:sldMk cId="1992493499" sldId="295"/>
        </pc:sldMkLst>
        <pc:spChg chg="mod">
          <ac:chgData name="Tourt, Dara" userId="S::ws4977ph@go.minnstate.edu::a1091c86-7685-4f51-bb85-dfd269276658" providerId="AD" clId="Web-{F14F71C0-34A8-A4CE-AFFE-720EBD43F3F2}" dt="2024-04-21T22:26:40.441" v="915" actId="20577"/>
          <ac:spMkLst>
            <pc:docMk/>
            <pc:sldMk cId="1992493499" sldId="295"/>
            <ac:spMk id="2" creationId="{32377DFF-3730-1112-89C9-21D8F12876FE}"/>
          </ac:spMkLst>
        </pc:spChg>
        <pc:spChg chg="mod">
          <ac:chgData name="Tourt, Dara" userId="S::ws4977ph@go.minnstate.edu::a1091c86-7685-4f51-bb85-dfd269276658" providerId="AD" clId="Web-{F14F71C0-34A8-A4CE-AFFE-720EBD43F3F2}" dt="2024-04-21T22:56:42.504" v="1064" actId="20577"/>
          <ac:spMkLst>
            <pc:docMk/>
            <pc:sldMk cId="1992493499" sldId="295"/>
            <ac:spMk id="3" creationId="{03A79063-2FBA-59CE-4106-B39E04A92A39}"/>
          </ac:spMkLst>
        </pc:spChg>
        <pc:graphicFrameChg chg="add del mod modGraphic">
          <ac:chgData name="Tourt, Dara" userId="S::ws4977ph@go.minnstate.edu::a1091c86-7685-4f51-bb85-dfd269276658" providerId="AD" clId="Web-{F14F71C0-34A8-A4CE-AFFE-720EBD43F3F2}" dt="2024-04-21T21:47:16.179" v="654"/>
          <ac:graphicFrameMkLst>
            <pc:docMk/>
            <pc:sldMk cId="1992493499" sldId="295"/>
            <ac:graphicFrameMk id="7" creationId="{824EE341-3173-D9A4-647B-227E7A9DDFAF}"/>
          </ac:graphicFrameMkLst>
        </pc:graphicFrameChg>
        <pc:graphicFrameChg chg="add del mod modGraphic">
          <ac:chgData name="Tourt, Dara" userId="S::ws4977ph@go.minnstate.edu::a1091c86-7685-4f51-bb85-dfd269276658" providerId="AD" clId="Web-{F14F71C0-34A8-A4CE-AFFE-720EBD43F3F2}" dt="2024-04-21T22:07:55.271" v="724"/>
          <ac:graphicFrameMkLst>
            <pc:docMk/>
            <pc:sldMk cId="1992493499" sldId="295"/>
            <ac:graphicFrameMk id="8" creationId="{46409422-1270-2A2A-8B5A-190739D0F67F}"/>
          </ac:graphicFrameMkLst>
        </pc:graphicFrameChg>
      </pc:sldChg>
      <pc:sldChg chg="modSp new">
        <pc:chgData name="Tourt, Dara" userId="S::ws4977ph@go.minnstate.edu::a1091c86-7685-4f51-bb85-dfd269276658" providerId="AD" clId="Web-{F14F71C0-34A8-A4CE-AFFE-720EBD43F3F2}" dt="2024-04-21T23:30:01.678" v="1209" actId="20577"/>
        <pc:sldMkLst>
          <pc:docMk/>
          <pc:sldMk cId="272784257" sldId="297"/>
        </pc:sldMkLst>
        <pc:spChg chg="mod">
          <ac:chgData name="Tourt, Dara" userId="S::ws4977ph@go.minnstate.edu::a1091c86-7685-4f51-bb85-dfd269276658" providerId="AD" clId="Web-{F14F71C0-34A8-A4CE-AFFE-720EBD43F3F2}" dt="2024-04-21T22:26:54.707" v="919" actId="20577"/>
          <ac:spMkLst>
            <pc:docMk/>
            <pc:sldMk cId="272784257" sldId="297"/>
            <ac:spMk id="2" creationId="{3FE78202-062C-38BE-0CEF-642552D899A3}"/>
          </ac:spMkLst>
        </pc:spChg>
        <pc:spChg chg="mod">
          <ac:chgData name="Tourt, Dara" userId="S::ws4977ph@go.minnstate.edu::a1091c86-7685-4f51-bb85-dfd269276658" providerId="AD" clId="Web-{F14F71C0-34A8-A4CE-AFFE-720EBD43F3F2}" dt="2024-04-21T23:30:01.678" v="1209" actId="20577"/>
          <ac:spMkLst>
            <pc:docMk/>
            <pc:sldMk cId="272784257" sldId="297"/>
            <ac:spMk id="3" creationId="{2E40675A-7098-1975-6397-0F433F6CDF12}"/>
          </ac:spMkLst>
        </pc:spChg>
      </pc:sldChg>
      <pc:sldChg chg="delSp modSp add replId">
        <pc:chgData name="Tourt, Dara" userId="S::ws4977ph@go.minnstate.edu::a1091c86-7685-4f51-bb85-dfd269276658" providerId="AD" clId="Web-{F14F71C0-34A8-A4CE-AFFE-720EBD43F3F2}" dt="2024-04-21T22:58:28.210" v="1109" actId="20577"/>
        <pc:sldMkLst>
          <pc:docMk/>
          <pc:sldMk cId="3827170041" sldId="298"/>
        </pc:sldMkLst>
        <pc:spChg chg="mod">
          <ac:chgData name="Tourt, Dara" userId="S::ws4977ph@go.minnstate.edu::a1091c86-7685-4f51-bb85-dfd269276658" providerId="AD" clId="Web-{F14F71C0-34A8-A4CE-AFFE-720EBD43F3F2}" dt="2024-04-21T22:26:44.785" v="917" actId="20577"/>
          <ac:spMkLst>
            <pc:docMk/>
            <pc:sldMk cId="3827170041" sldId="298"/>
            <ac:spMk id="2" creationId="{32377DFF-3730-1112-89C9-21D8F12876FE}"/>
          </ac:spMkLst>
        </pc:spChg>
        <pc:spChg chg="mod">
          <ac:chgData name="Tourt, Dara" userId="S::ws4977ph@go.minnstate.edu::a1091c86-7685-4f51-bb85-dfd269276658" providerId="AD" clId="Web-{F14F71C0-34A8-A4CE-AFFE-720EBD43F3F2}" dt="2024-04-21T22:58:28.210" v="1109" actId="20577"/>
          <ac:spMkLst>
            <pc:docMk/>
            <pc:sldMk cId="3827170041" sldId="298"/>
            <ac:spMk id="3" creationId="{03A79063-2FBA-59CE-4106-B39E04A92A39}"/>
          </ac:spMkLst>
        </pc:spChg>
        <pc:graphicFrameChg chg="del">
          <ac:chgData name="Tourt, Dara" userId="S::ws4977ph@go.minnstate.edu::a1091c86-7685-4f51-bb85-dfd269276658" providerId="AD" clId="Web-{F14F71C0-34A8-A4CE-AFFE-720EBD43F3F2}" dt="2024-04-21T21:55:05.018" v="692"/>
          <ac:graphicFrameMkLst>
            <pc:docMk/>
            <pc:sldMk cId="3827170041" sldId="298"/>
            <ac:graphicFrameMk id="7" creationId="{824EE341-3173-D9A4-647B-227E7A9DDFAF}"/>
          </ac:graphicFrameMkLst>
        </pc:graphicFrameChg>
      </pc:sldChg>
      <pc:sldChg chg="modSp add replId">
        <pc:chgData name="Tourt, Dara" userId="S::ws4977ph@go.minnstate.edu::a1091c86-7685-4f51-bb85-dfd269276658" providerId="AD" clId="Web-{F14F71C0-34A8-A4CE-AFFE-720EBD43F3F2}" dt="2024-04-21T23:15:07.546" v="1170" actId="20577"/>
        <pc:sldMkLst>
          <pc:docMk/>
          <pc:sldMk cId="4048908411" sldId="299"/>
        </pc:sldMkLst>
        <pc:spChg chg="mod">
          <ac:chgData name="Tourt, Dara" userId="S::ws4977ph@go.minnstate.edu::a1091c86-7685-4f51-bb85-dfd269276658" providerId="AD" clId="Web-{F14F71C0-34A8-A4CE-AFFE-720EBD43F3F2}" dt="2024-04-21T23:15:07.546" v="1170" actId="20577"/>
          <ac:spMkLst>
            <pc:docMk/>
            <pc:sldMk cId="4048908411" sldId="299"/>
            <ac:spMk id="3" creationId="{03A79063-2FBA-59CE-4106-B39E04A92A39}"/>
          </ac:spMkLst>
        </pc:spChg>
      </pc:sldChg>
      <pc:sldChg chg="modSp add replId">
        <pc:chgData name="Tourt, Dara" userId="S::ws4977ph@go.minnstate.edu::a1091c86-7685-4f51-bb85-dfd269276658" providerId="AD" clId="Web-{F14F71C0-34A8-A4CE-AFFE-720EBD43F3F2}" dt="2024-04-21T23:26:33.094" v="1204" actId="20577"/>
        <pc:sldMkLst>
          <pc:docMk/>
          <pc:sldMk cId="1217860095" sldId="300"/>
        </pc:sldMkLst>
        <pc:spChg chg="mod">
          <ac:chgData name="Tourt, Dara" userId="S::ws4977ph@go.minnstate.edu::a1091c86-7685-4f51-bb85-dfd269276658" providerId="AD" clId="Web-{F14F71C0-34A8-A4CE-AFFE-720EBD43F3F2}" dt="2024-04-21T23:26:33.094" v="1204" actId="20577"/>
          <ac:spMkLst>
            <pc:docMk/>
            <pc:sldMk cId="1217860095" sldId="300"/>
            <ac:spMk id="3" creationId="{03A79063-2FBA-59CE-4106-B39E04A92A39}"/>
          </ac:spMkLst>
        </pc:spChg>
      </pc:sldChg>
    </pc:docChg>
  </pc:docChgLst>
  <pc:docChgLst>
    <pc:chgData name="Heiser, Tanya" userId="S::hm2765ks@go.minnstate.edu::49b12963-e3b1-403f-a202-d4ed7d09608e" providerId="AD" clId="Web-{4AC2CBDC-E2E8-77A1-28BB-A9D47BC2314D}"/>
    <pc:docChg chg="modSld sldOrd">
      <pc:chgData name="Heiser, Tanya" userId="S::hm2765ks@go.minnstate.edu::49b12963-e3b1-403f-a202-d4ed7d09608e" providerId="AD" clId="Web-{4AC2CBDC-E2E8-77A1-28BB-A9D47BC2314D}" dt="2024-04-21T22:54:31.246" v="11" actId="20577"/>
      <pc:docMkLst>
        <pc:docMk/>
      </pc:docMkLst>
      <pc:sldChg chg="modSp ord">
        <pc:chgData name="Heiser, Tanya" userId="S::hm2765ks@go.minnstate.edu::49b12963-e3b1-403f-a202-d4ed7d09608e" providerId="AD" clId="Web-{4AC2CBDC-E2E8-77A1-28BB-A9D47BC2314D}" dt="2024-04-21T22:54:31.246" v="11" actId="20577"/>
        <pc:sldMkLst>
          <pc:docMk/>
          <pc:sldMk cId="431138613" sldId="291"/>
        </pc:sldMkLst>
        <pc:spChg chg="mod">
          <ac:chgData name="Heiser, Tanya" userId="S::hm2765ks@go.minnstate.edu::49b12963-e3b1-403f-a202-d4ed7d09608e" providerId="AD" clId="Web-{4AC2CBDC-E2E8-77A1-28BB-A9D47BC2314D}" dt="2024-04-21T22:54:31.246" v="11" actId="20577"/>
          <ac:spMkLst>
            <pc:docMk/>
            <pc:sldMk cId="431138613" sldId="291"/>
            <ac:spMk id="2" creationId="{0D357DA8-11A7-AA3A-A3F1-D295C48DDB16}"/>
          </ac:spMkLst>
        </pc:spChg>
      </pc:sldChg>
    </pc:docChg>
  </pc:docChgLst>
  <pc:docChgLst>
    <pc:chgData name="Boyd, Jarrell" userId="S::bb8608vl@go.minnstate.edu::f253984e-42a3-4680-b5ba-53d7ece74186" providerId="AD" clId="Web-{26422150-AE66-4276-89DA-32688E802A15}"/>
    <pc:docChg chg="modSld sldOrd">
      <pc:chgData name="Boyd, Jarrell" userId="S::bb8608vl@go.minnstate.edu::f253984e-42a3-4680-b5ba-53d7ece74186" providerId="AD" clId="Web-{26422150-AE66-4276-89DA-32688E802A15}" dt="2024-04-23T02:00:11.858" v="435" actId="20577"/>
      <pc:docMkLst>
        <pc:docMk/>
      </pc:docMkLst>
      <pc:sldChg chg="ord">
        <pc:chgData name="Boyd, Jarrell" userId="S::bb8608vl@go.minnstate.edu::f253984e-42a3-4680-b5ba-53d7ece74186" providerId="AD" clId="Web-{26422150-AE66-4276-89DA-32688E802A15}" dt="2024-04-23T01:57:29.993" v="431"/>
        <pc:sldMkLst>
          <pc:docMk/>
          <pc:sldMk cId="3594386452" sldId="287"/>
        </pc:sldMkLst>
      </pc:sldChg>
      <pc:sldChg chg="addSp modSp">
        <pc:chgData name="Boyd, Jarrell" userId="S::bb8608vl@go.minnstate.edu::f253984e-42a3-4680-b5ba-53d7ece74186" providerId="AD" clId="Web-{26422150-AE66-4276-89DA-32688E802A15}" dt="2024-04-23T01:57:02.867" v="430"/>
        <pc:sldMkLst>
          <pc:docMk/>
          <pc:sldMk cId="2925413453" sldId="292"/>
        </pc:sldMkLst>
        <pc:spChg chg="mod">
          <ac:chgData name="Boyd, Jarrell" userId="S::bb8608vl@go.minnstate.edu::f253984e-42a3-4680-b5ba-53d7ece74186" providerId="AD" clId="Web-{26422150-AE66-4276-89DA-32688E802A15}" dt="2024-04-23T01:52:40.155" v="268" actId="20577"/>
          <ac:spMkLst>
            <pc:docMk/>
            <pc:sldMk cId="2925413453" sldId="292"/>
            <ac:spMk id="3" creationId="{CE10074E-AE5B-8425-7BBC-DED40D2716EB}"/>
          </ac:spMkLst>
        </pc:spChg>
        <pc:graphicFrameChg chg="add">
          <ac:chgData name="Boyd, Jarrell" userId="S::bb8608vl@go.minnstate.edu::f253984e-42a3-4680-b5ba-53d7ece74186" providerId="AD" clId="Web-{26422150-AE66-4276-89DA-32688E802A15}" dt="2024-04-23T01:45:30.435" v="26"/>
          <ac:graphicFrameMkLst>
            <pc:docMk/>
            <pc:sldMk cId="2925413453" sldId="292"/>
            <ac:graphicFrameMk id="4" creationId="{CD06CFD7-0C4B-8452-E7EE-72D2D2563721}"/>
          </ac:graphicFrameMkLst>
        </pc:graphicFrameChg>
        <pc:graphicFrameChg chg="add mod modGraphic">
          <ac:chgData name="Boyd, Jarrell" userId="S::bb8608vl@go.minnstate.edu::f253984e-42a3-4680-b5ba-53d7ece74186" providerId="AD" clId="Web-{26422150-AE66-4276-89DA-32688E802A15}" dt="2024-04-23T01:57:02.867" v="430"/>
          <ac:graphicFrameMkLst>
            <pc:docMk/>
            <pc:sldMk cId="2925413453" sldId="292"/>
            <ac:graphicFrameMk id="7" creationId="{91F19023-CBC7-09B6-A7E8-8CC9ECA30C23}"/>
          </ac:graphicFrameMkLst>
        </pc:graphicFrameChg>
      </pc:sldChg>
      <pc:sldChg chg="modSp">
        <pc:chgData name="Boyd, Jarrell" userId="S::bb8608vl@go.minnstate.edu::f253984e-42a3-4680-b5ba-53d7ece74186" providerId="AD" clId="Web-{26422150-AE66-4276-89DA-32688E802A15}" dt="2024-04-23T02:00:11.858" v="435" actId="20577"/>
        <pc:sldMkLst>
          <pc:docMk/>
          <pc:sldMk cId="4005179750" sldId="293"/>
        </pc:sldMkLst>
        <pc:spChg chg="mod">
          <ac:chgData name="Boyd, Jarrell" userId="S::bb8608vl@go.minnstate.edu::f253984e-42a3-4680-b5ba-53d7ece74186" providerId="AD" clId="Web-{26422150-AE66-4276-89DA-32688E802A15}" dt="2024-04-23T02:00:11.858" v="435" actId="20577"/>
          <ac:spMkLst>
            <pc:docMk/>
            <pc:sldMk cId="4005179750" sldId="293"/>
            <ac:spMk id="3" creationId="{CE10074E-AE5B-8425-7BBC-DED40D2716EB}"/>
          </ac:spMkLst>
        </pc:spChg>
      </pc:sldChg>
      <pc:sldChg chg="modSp">
        <pc:chgData name="Boyd, Jarrell" userId="S::bb8608vl@go.minnstate.edu::f253984e-42a3-4680-b5ba-53d7ece74186" providerId="AD" clId="Web-{26422150-AE66-4276-89DA-32688E802A15}" dt="2024-04-23T01:45:18.591" v="25" actId="20577"/>
        <pc:sldMkLst>
          <pc:docMk/>
          <pc:sldMk cId="3831255894" sldId="303"/>
        </pc:sldMkLst>
        <pc:spChg chg="mod">
          <ac:chgData name="Boyd, Jarrell" userId="S::bb8608vl@go.minnstate.edu::f253984e-42a3-4680-b5ba-53d7ece74186" providerId="AD" clId="Web-{26422150-AE66-4276-89DA-32688E802A15}" dt="2024-04-23T01:45:18.591" v="25" actId="20577"/>
          <ac:spMkLst>
            <pc:docMk/>
            <pc:sldMk cId="3831255894" sldId="303"/>
            <ac:spMk id="3" creationId="{262C2966-06FE-C05F-4D9E-E8CAACB9DB13}"/>
          </ac:spMkLst>
        </pc:spChg>
      </pc:sldChg>
    </pc:docChg>
  </pc:docChgLst>
  <pc:docChgLst>
    <pc:chgData clId="Web-{D8A73031-3773-A7B2-2C1B-3FBDE834F835}"/>
    <pc:docChg chg="modSld">
      <pc:chgData name="" userId="" providerId="" clId="Web-{D8A73031-3773-A7B2-2C1B-3FBDE834F835}" dt="2024-04-24T01:23:57.226" v="1" actId="20577"/>
      <pc:docMkLst>
        <pc:docMk/>
      </pc:docMkLst>
      <pc:sldChg chg="modSp">
        <pc:chgData name="" userId="" providerId="" clId="Web-{D8A73031-3773-A7B2-2C1B-3FBDE834F835}" dt="2024-04-24T01:23:57.226" v="1" actId="20577"/>
        <pc:sldMkLst>
          <pc:docMk/>
          <pc:sldMk cId="4126715107" sldId="285"/>
        </pc:sldMkLst>
        <pc:spChg chg="mod">
          <ac:chgData name="" userId="" providerId="" clId="Web-{D8A73031-3773-A7B2-2C1B-3FBDE834F835}" dt="2024-04-24T01:23:57.226" v="1" actId="20577"/>
          <ac:spMkLst>
            <pc:docMk/>
            <pc:sldMk cId="4126715107" sldId="285"/>
            <ac:spMk id="2" creationId="{F6CDD990-A612-8D58-034A-D254332C72E2}"/>
          </ac:spMkLst>
        </pc:spChg>
      </pc:sldChg>
    </pc:docChg>
  </pc:docChgLst>
  <pc:docChgLst>
    <pc:chgData name="Boyd, Jarrell" userId="f253984e-42a3-4680-b5ba-53d7ece74186" providerId="ADAL" clId="{02F30ED3-F890-8E4E-BEA7-D1EF97DC95AE}"/>
    <pc:docChg chg="modSld">
      <pc:chgData name="Boyd, Jarrell" userId="f253984e-42a3-4680-b5ba-53d7ece74186" providerId="ADAL" clId="{02F30ED3-F890-8E4E-BEA7-D1EF97DC95AE}" dt="2024-04-24T02:55:02.266" v="0" actId="20577"/>
      <pc:docMkLst>
        <pc:docMk/>
      </pc:docMkLst>
      <pc:sldChg chg="modSp">
        <pc:chgData name="Boyd, Jarrell" userId="f253984e-42a3-4680-b5ba-53d7ece74186" providerId="ADAL" clId="{02F30ED3-F890-8E4E-BEA7-D1EF97DC95AE}" dt="2024-04-24T02:55:02.266" v="0" actId="20577"/>
        <pc:sldMkLst>
          <pc:docMk/>
          <pc:sldMk cId="2548041512" sldId="310"/>
        </pc:sldMkLst>
        <pc:spChg chg="mod">
          <ac:chgData name="Boyd, Jarrell" userId="f253984e-42a3-4680-b5ba-53d7ece74186" providerId="ADAL" clId="{02F30ED3-F890-8E4E-BEA7-D1EF97DC95AE}" dt="2024-04-24T02:55:02.266" v="0" actId="20577"/>
          <ac:spMkLst>
            <pc:docMk/>
            <pc:sldMk cId="2548041512" sldId="310"/>
            <ac:spMk id="3" creationId="{F57CB93D-FC80-12A0-FB05-E7E083334299}"/>
          </ac:spMkLst>
        </pc:spChg>
      </pc:sldChg>
    </pc:docChg>
  </pc:docChgLst>
  <pc:docChgLst>
    <pc:chgData name="Arita, Marisol" userId="S::vd8875cp@go.minnstate.edu::1f55e2c8-8562-4777-b52f-2a38772a4f34" providerId="AD" clId="Web-{CE549689-55E7-3832-0272-A8D8F3C63317}"/>
    <pc:docChg chg="modSld">
      <pc:chgData name="Arita, Marisol" userId="S::vd8875cp@go.minnstate.edu::1f55e2c8-8562-4777-b52f-2a38772a4f34" providerId="AD" clId="Web-{CE549689-55E7-3832-0272-A8D8F3C63317}" dt="2024-04-24T01:58:19.160" v="1"/>
      <pc:docMkLst>
        <pc:docMk/>
      </pc:docMkLst>
      <pc:sldChg chg="addSp delSp">
        <pc:chgData name="Arita, Marisol" userId="S::vd8875cp@go.minnstate.edu::1f55e2c8-8562-4777-b52f-2a38772a4f34" providerId="AD" clId="Web-{CE549689-55E7-3832-0272-A8D8F3C63317}" dt="2024-04-24T01:58:19.160" v="1"/>
        <pc:sldMkLst>
          <pc:docMk/>
          <pc:sldMk cId="2548041512" sldId="310"/>
        </pc:sldMkLst>
        <pc:spChg chg="add del">
          <ac:chgData name="Arita, Marisol" userId="S::vd8875cp@go.minnstate.edu::1f55e2c8-8562-4777-b52f-2a38772a4f34" providerId="AD" clId="Web-{CE549689-55E7-3832-0272-A8D8F3C63317}" dt="2024-04-24T01:58:19.160" v="1"/>
          <ac:spMkLst>
            <pc:docMk/>
            <pc:sldMk cId="2548041512" sldId="310"/>
            <ac:spMk id="6" creationId="{8271DE51-5313-6673-AFDA-6BFC1281CF6B}"/>
          </ac:spMkLst>
        </pc:spChg>
      </pc:sldChg>
    </pc:docChg>
  </pc:docChgLst>
  <pc:docChgLst>
    <pc:chgData name="Boyd, Jarrell" userId="f253984e-42a3-4680-b5ba-53d7ece74186" providerId="ADAL" clId="{67186E91-B0F7-4498-BF63-DF9F5C4C7B00}"/>
    <pc:docChg chg="undo custSel addSld modSld sldOrd addSection delSection modSection">
      <pc:chgData name="Boyd, Jarrell" userId="f253984e-42a3-4680-b5ba-53d7ece74186" providerId="ADAL" clId="{67186E91-B0F7-4498-BF63-DF9F5C4C7B00}" dt="2024-04-24T02:01:17.042" v="1185" actId="20577"/>
      <pc:docMkLst>
        <pc:docMk/>
      </pc:docMkLst>
      <pc:sldChg chg="modSp ord">
        <pc:chgData name="Boyd, Jarrell" userId="f253984e-42a3-4680-b5ba-53d7ece74186" providerId="ADAL" clId="{67186E91-B0F7-4498-BF63-DF9F5C4C7B00}" dt="2024-04-23T02:42:54.468" v="1047" actId="20577"/>
        <pc:sldMkLst>
          <pc:docMk/>
          <pc:sldMk cId="129071968" sldId="278"/>
        </pc:sldMkLst>
        <pc:graphicFrameChg chg="mod">
          <ac:chgData name="Boyd, Jarrell" userId="f253984e-42a3-4680-b5ba-53d7ece74186" providerId="ADAL" clId="{67186E91-B0F7-4498-BF63-DF9F5C4C7B00}" dt="2024-04-23T02:42:54.468" v="1047" actId="20577"/>
          <ac:graphicFrameMkLst>
            <pc:docMk/>
            <pc:sldMk cId="129071968" sldId="278"/>
            <ac:graphicFrameMk id="8" creationId="{00000000-0000-0000-0000-000000000000}"/>
          </ac:graphicFrameMkLst>
        </pc:graphicFrameChg>
      </pc:sldChg>
      <pc:sldChg chg="modSp mod">
        <pc:chgData name="Boyd, Jarrell" userId="f253984e-42a3-4680-b5ba-53d7ece74186" providerId="ADAL" clId="{67186E91-B0F7-4498-BF63-DF9F5C4C7B00}" dt="2024-04-24T01:16:02.829" v="1160" actId="6549"/>
        <pc:sldMkLst>
          <pc:docMk/>
          <pc:sldMk cId="3594386452" sldId="287"/>
        </pc:sldMkLst>
        <pc:spChg chg="mod">
          <ac:chgData name="Boyd, Jarrell" userId="f253984e-42a3-4680-b5ba-53d7ece74186" providerId="ADAL" clId="{67186E91-B0F7-4498-BF63-DF9F5C4C7B00}" dt="2024-04-24T01:16:02.829" v="1160" actId="6549"/>
          <ac:spMkLst>
            <pc:docMk/>
            <pc:sldMk cId="3594386452" sldId="287"/>
            <ac:spMk id="9" creationId="{130C72F9-B4DC-C267-B0F4-E26689957923}"/>
          </ac:spMkLst>
        </pc:spChg>
      </pc:sldChg>
      <pc:sldChg chg="delSp modSp mod">
        <pc:chgData name="Boyd, Jarrell" userId="f253984e-42a3-4680-b5ba-53d7ece74186" providerId="ADAL" clId="{67186E91-B0F7-4498-BF63-DF9F5C4C7B00}" dt="2024-04-23T02:21:45.276" v="2" actId="2062"/>
        <pc:sldMkLst>
          <pc:docMk/>
          <pc:sldMk cId="2925413453" sldId="292"/>
        </pc:sldMkLst>
        <pc:spChg chg="mod">
          <ac:chgData name="Boyd, Jarrell" userId="f253984e-42a3-4680-b5ba-53d7ece74186" providerId="ADAL" clId="{67186E91-B0F7-4498-BF63-DF9F5C4C7B00}" dt="2024-04-23T02:21:19.613" v="1" actId="5793"/>
          <ac:spMkLst>
            <pc:docMk/>
            <pc:sldMk cId="2925413453" sldId="292"/>
            <ac:spMk id="3" creationId="{CE10074E-AE5B-8425-7BBC-DED40D2716EB}"/>
          </ac:spMkLst>
        </pc:spChg>
        <pc:graphicFrameChg chg="del">
          <ac:chgData name="Boyd, Jarrell" userId="f253984e-42a3-4680-b5ba-53d7ece74186" providerId="ADAL" clId="{67186E91-B0F7-4498-BF63-DF9F5C4C7B00}" dt="2024-04-23T02:21:15.334" v="0" actId="478"/>
          <ac:graphicFrameMkLst>
            <pc:docMk/>
            <pc:sldMk cId="2925413453" sldId="292"/>
            <ac:graphicFrameMk id="4" creationId="{CD06CFD7-0C4B-8452-E7EE-72D2D2563721}"/>
          </ac:graphicFrameMkLst>
        </pc:graphicFrameChg>
        <pc:graphicFrameChg chg="modGraphic">
          <ac:chgData name="Boyd, Jarrell" userId="f253984e-42a3-4680-b5ba-53d7ece74186" providerId="ADAL" clId="{67186E91-B0F7-4498-BF63-DF9F5C4C7B00}" dt="2024-04-23T02:21:45.276" v="2" actId="2062"/>
          <ac:graphicFrameMkLst>
            <pc:docMk/>
            <pc:sldMk cId="2925413453" sldId="292"/>
            <ac:graphicFrameMk id="7" creationId="{91F19023-CBC7-09B6-A7E8-8CC9ECA30C23}"/>
          </ac:graphicFrameMkLst>
        </pc:graphicFrameChg>
      </pc:sldChg>
      <pc:sldChg chg="modSp mod ord">
        <pc:chgData name="Boyd, Jarrell" userId="f253984e-42a3-4680-b5ba-53d7ece74186" providerId="ADAL" clId="{67186E91-B0F7-4498-BF63-DF9F5C4C7B00}" dt="2024-04-23T02:41:55.818" v="1025" actId="20577"/>
        <pc:sldMkLst>
          <pc:docMk/>
          <pc:sldMk cId="4005179750" sldId="293"/>
        </pc:sldMkLst>
        <pc:spChg chg="mod">
          <ac:chgData name="Boyd, Jarrell" userId="f253984e-42a3-4680-b5ba-53d7ece74186" providerId="ADAL" clId="{67186E91-B0F7-4498-BF63-DF9F5C4C7B00}" dt="2024-04-23T02:39:41.175" v="754" actId="20577"/>
          <ac:spMkLst>
            <pc:docMk/>
            <pc:sldMk cId="4005179750" sldId="293"/>
            <ac:spMk id="2" creationId="{3E1EF9AC-15A6-6639-1E8A-68944EBABA8C}"/>
          </ac:spMkLst>
        </pc:spChg>
        <pc:spChg chg="mod">
          <ac:chgData name="Boyd, Jarrell" userId="f253984e-42a3-4680-b5ba-53d7ece74186" providerId="ADAL" clId="{67186E91-B0F7-4498-BF63-DF9F5C4C7B00}" dt="2024-04-23T02:41:55.818" v="1025" actId="20577"/>
          <ac:spMkLst>
            <pc:docMk/>
            <pc:sldMk cId="4005179750" sldId="293"/>
            <ac:spMk id="3" creationId="{CE10074E-AE5B-8425-7BBC-DED40D2716EB}"/>
          </ac:spMkLst>
        </pc:spChg>
      </pc:sldChg>
      <pc:sldChg chg="ord">
        <pc:chgData name="Boyd, Jarrell" userId="f253984e-42a3-4680-b5ba-53d7ece74186" providerId="ADAL" clId="{67186E91-B0F7-4498-BF63-DF9F5C4C7B00}" dt="2024-04-24T01:51:30.880" v="1174"/>
        <pc:sldMkLst>
          <pc:docMk/>
          <pc:sldMk cId="272784257" sldId="297"/>
        </pc:sldMkLst>
      </pc:sldChg>
      <pc:sldChg chg="modSp mod">
        <pc:chgData name="Boyd, Jarrell" userId="f253984e-42a3-4680-b5ba-53d7ece74186" providerId="ADAL" clId="{67186E91-B0F7-4498-BF63-DF9F5C4C7B00}" dt="2024-04-24T02:01:17.042" v="1185" actId="20577"/>
        <pc:sldMkLst>
          <pc:docMk/>
          <pc:sldMk cId="1216027096" sldId="301"/>
        </pc:sldMkLst>
        <pc:spChg chg="mod">
          <ac:chgData name="Boyd, Jarrell" userId="f253984e-42a3-4680-b5ba-53d7ece74186" providerId="ADAL" clId="{67186E91-B0F7-4498-BF63-DF9F5C4C7B00}" dt="2024-04-24T02:01:17.042" v="1185" actId="20577"/>
          <ac:spMkLst>
            <pc:docMk/>
            <pc:sldMk cId="1216027096" sldId="301"/>
            <ac:spMk id="2" creationId="{3D66BB80-9544-0B72-43E3-0D17F06A8527}"/>
          </ac:spMkLst>
        </pc:spChg>
      </pc:sldChg>
      <pc:sldChg chg="modSp mod">
        <pc:chgData name="Boyd, Jarrell" userId="f253984e-42a3-4680-b5ba-53d7ece74186" providerId="ADAL" clId="{67186E91-B0F7-4498-BF63-DF9F5C4C7B00}" dt="2024-04-24T01:59:03.406" v="1177" actId="12"/>
        <pc:sldMkLst>
          <pc:docMk/>
          <pc:sldMk cId="2548041512" sldId="310"/>
        </pc:sldMkLst>
        <pc:spChg chg="mod">
          <ac:chgData name="Boyd, Jarrell" userId="f253984e-42a3-4680-b5ba-53d7ece74186" providerId="ADAL" clId="{67186E91-B0F7-4498-BF63-DF9F5C4C7B00}" dt="2024-04-24T01:59:03.406" v="1177" actId="12"/>
          <ac:spMkLst>
            <pc:docMk/>
            <pc:sldMk cId="2548041512" sldId="310"/>
            <ac:spMk id="3" creationId="{F57CB93D-FC80-12A0-FB05-E7E083334299}"/>
          </ac:spMkLst>
        </pc:spChg>
      </pc:sldChg>
      <pc:sldChg chg="addSp delSp modSp new mod modClrScheme chgLayout">
        <pc:chgData name="Boyd, Jarrell" userId="f253984e-42a3-4680-b5ba-53d7ece74186" providerId="ADAL" clId="{67186E91-B0F7-4498-BF63-DF9F5C4C7B00}" dt="2024-04-23T02:28:51.697" v="203" actId="20577"/>
        <pc:sldMkLst>
          <pc:docMk/>
          <pc:sldMk cId="3651302257" sldId="311"/>
        </pc:sldMkLst>
        <pc:spChg chg="del mod ord">
          <ac:chgData name="Boyd, Jarrell" userId="f253984e-42a3-4680-b5ba-53d7ece74186" providerId="ADAL" clId="{67186E91-B0F7-4498-BF63-DF9F5C4C7B00}" dt="2024-04-23T02:22:40.824" v="6" actId="700"/>
          <ac:spMkLst>
            <pc:docMk/>
            <pc:sldMk cId="3651302257" sldId="311"/>
            <ac:spMk id="2" creationId="{0D7AD05B-A8CC-2C22-2A06-93EE21EBD42F}"/>
          </ac:spMkLst>
        </pc:spChg>
        <pc:spChg chg="del">
          <ac:chgData name="Boyd, Jarrell" userId="f253984e-42a3-4680-b5ba-53d7ece74186" providerId="ADAL" clId="{67186E91-B0F7-4498-BF63-DF9F5C4C7B00}" dt="2024-04-23T02:22:40.824" v="6" actId="700"/>
          <ac:spMkLst>
            <pc:docMk/>
            <pc:sldMk cId="3651302257" sldId="311"/>
            <ac:spMk id="3" creationId="{49F11C72-1B8A-A943-BC75-62F2D7A7FC36}"/>
          </ac:spMkLst>
        </pc:spChg>
        <pc:spChg chg="mod ord">
          <ac:chgData name="Boyd, Jarrell" userId="f253984e-42a3-4680-b5ba-53d7ece74186" providerId="ADAL" clId="{67186E91-B0F7-4498-BF63-DF9F5C4C7B00}" dt="2024-04-23T02:28:17.323" v="196" actId="26606"/>
          <ac:spMkLst>
            <pc:docMk/>
            <pc:sldMk cId="3651302257" sldId="311"/>
            <ac:spMk id="4" creationId="{BDA69E5F-6BA3-33FB-3E58-95EC8A99A62F}"/>
          </ac:spMkLst>
        </pc:spChg>
        <pc:spChg chg="mod ord">
          <ac:chgData name="Boyd, Jarrell" userId="f253984e-42a3-4680-b5ba-53d7ece74186" providerId="ADAL" clId="{67186E91-B0F7-4498-BF63-DF9F5C4C7B00}" dt="2024-04-23T02:28:17.323" v="196" actId="26606"/>
          <ac:spMkLst>
            <pc:docMk/>
            <pc:sldMk cId="3651302257" sldId="311"/>
            <ac:spMk id="5" creationId="{6568569D-FC5E-1BC7-9EBD-DFF4939C33B7}"/>
          </ac:spMkLst>
        </pc:spChg>
        <pc:spChg chg="add mod ord">
          <ac:chgData name="Boyd, Jarrell" userId="f253984e-42a3-4680-b5ba-53d7ece74186" providerId="ADAL" clId="{67186E91-B0F7-4498-BF63-DF9F5C4C7B00}" dt="2024-04-23T02:28:17.323" v="196" actId="26606"/>
          <ac:spMkLst>
            <pc:docMk/>
            <pc:sldMk cId="3651302257" sldId="311"/>
            <ac:spMk id="6" creationId="{400C55DA-E566-59E7-E1CA-7F8733B4EED3}"/>
          </ac:spMkLst>
        </pc:spChg>
        <pc:graphicFrameChg chg="add mod modGraphic">
          <ac:chgData name="Boyd, Jarrell" userId="f253984e-42a3-4680-b5ba-53d7ece74186" providerId="ADAL" clId="{67186E91-B0F7-4498-BF63-DF9F5C4C7B00}" dt="2024-04-23T02:28:51.697" v="203" actId="20577"/>
          <ac:graphicFrameMkLst>
            <pc:docMk/>
            <pc:sldMk cId="3651302257" sldId="311"/>
            <ac:graphicFrameMk id="7" creationId="{2582B1E4-4228-2535-A4C6-9EE25BDFD9FF}"/>
          </ac:graphicFrameMkLst>
        </pc:graphicFrameChg>
      </pc:sldChg>
      <pc:sldChg chg="modSp new mod">
        <pc:chgData name="Boyd, Jarrell" userId="f253984e-42a3-4680-b5ba-53d7ece74186" providerId="ADAL" clId="{67186E91-B0F7-4498-BF63-DF9F5C4C7B00}" dt="2024-04-23T02:44:32.229" v="1142" actId="20577"/>
        <pc:sldMkLst>
          <pc:docMk/>
          <pc:sldMk cId="2014504909" sldId="312"/>
        </pc:sldMkLst>
        <pc:spChg chg="mod">
          <ac:chgData name="Boyd, Jarrell" userId="f253984e-42a3-4680-b5ba-53d7ece74186" providerId="ADAL" clId="{67186E91-B0F7-4498-BF63-DF9F5C4C7B00}" dt="2024-04-23T02:29:32.574" v="224" actId="20577"/>
          <ac:spMkLst>
            <pc:docMk/>
            <pc:sldMk cId="2014504909" sldId="312"/>
            <ac:spMk id="2" creationId="{B906F847-842A-3F7B-5B81-7758517285C8}"/>
          </ac:spMkLst>
        </pc:spChg>
        <pc:spChg chg="mod">
          <ac:chgData name="Boyd, Jarrell" userId="f253984e-42a3-4680-b5ba-53d7ece74186" providerId="ADAL" clId="{67186E91-B0F7-4498-BF63-DF9F5C4C7B00}" dt="2024-04-23T02:44:32.229" v="1142" actId="20577"/>
          <ac:spMkLst>
            <pc:docMk/>
            <pc:sldMk cId="2014504909" sldId="312"/>
            <ac:spMk id="3" creationId="{E58144DB-29A6-1792-4478-BF07B36A3670}"/>
          </ac:spMkLst>
        </pc:spChg>
      </pc:sldChg>
      <pc:sldChg chg="addSp modSp new mod">
        <pc:chgData name="Boyd, Jarrell" userId="f253984e-42a3-4680-b5ba-53d7ece74186" providerId="ADAL" clId="{67186E91-B0F7-4498-BF63-DF9F5C4C7B00}" dt="2024-04-24T01:56:51.834" v="1175" actId="5793"/>
        <pc:sldMkLst>
          <pc:docMk/>
          <pc:sldMk cId="1606170454" sldId="313"/>
        </pc:sldMkLst>
        <pc:spChg chg="mod">
          <ac:chgData name="Boyd, Jarrell" userId="f253984e-42a3-4680-b5ba-53d7ece74186" providerId="ADAL" clId="{67186E91-B0F7-4498-BF63-DF9F5C4C7B00}" dt="2024-04-23T02:32:43.554" v="448" actId="20577"/>
          <ac:spMkLst>
            <pc:docMk/>
            <pc:sldMk cId="1606170454" sldId="313"/>
            <ac:spMk id="2" creationId="{10906A8D-294F-D23D-DFF0-4A7AFDA0474E}"/>
          </ac:spMkLst>
        </pc:spChg>
        <pc:spChg chg="mod">
          <ac:chgData name="Boyd, Jarrell" userId="f253984e-42a3-4680-b5ba-53d7ece74186" providerId="ADAL" clId="{67186E91-B0F7-4498-BF63-DF9F5C4C7B00}" dt="2024-04-24T01:56:51.834" v="1175" actId="5793"/>
          <ac:spMkLst>
            <pc:docMk/>
            <pc:sldMk cId="1606170454" sldId="313"/>
            <ac:spMk id="3" creationId="{DDBBDCEB-72DE-30CA-B355-C36DABBF50B1}"/>
          </ac:spMkLst>
        </pc:spChg>
        <pc:graphicFrameChg chg="add mod modGraphic">
          <ac:chgData name="Boyd, Jarrell" userId="f253984e-42a3-4680-b5ba-53d7ece74186" providerId="ADAL" clId="{67186E91-B0F7-4498-BF63-DF9F5C4C7B00}" dt="2024-04-23T02:38:49.568" v="712" actId="20577"/>
          <ac:graphicFrameMkLst>
            <pc:docMk/>
            <pc:sldMk cId="1606170454" sldId="313"/>
            <ac:graphicFrameMk id="6" creationId="{57A8DE09-3C9C-1AC3-771D-28797166C2EE}"/>
          </ac:graphicFrameMkLst>
        </pc:graphicFrameChg>
      </pc:sldChg>
    </pc:docChg>
  </pc:docChgLst>
  <pc:docChgLst>
    <pc:chgData name="Arita, Marisol" userId="S::vd8875cp@go.minnstate.edu::1f55e2c8-8562-4777-b52f-2a38772a4f34" providerId="AD" clId="Web-{60EAAFE5-A7F6-E068-A0E5-3CF6E7CD261C}"/>
    <pc:docChg chg="sldOrd">
      <pc:chgData name="Arita, Marisol" userId="S::vd8875cp@go.minnstate.edu::1f55e2c8-8562-4777-b52f-2a38772a4f34" providerId="AD" clId="Web-{60EAAFE5-A7F6-E068-A0E5-3CF6E7CD261C}" dt="2024-04-23T05:10:25.067" v="6"/>
      <pc:docMkLst>
        <pc:docMk/>
      </pc:docMkLst>
      <pc:sldChg chg="ord">
        <pc:chgData name="Arita, Marisol" userId="S::vd8875cp@go.minnstate.edu::1f55e2c8-8562-4777-b52f-2a38772a4f34" providerId="AD" clId="Web-{60EAAFE5-A7F6-E068-A0E5-3CF6E7CD261C}" dt="2024-04-23T05:10:25.067" v="6"/>
        <pc:sldMkLst>
          <pc:docMk/>
          <pc:sldMk cId="129071968" sldId="278"/>
        </pc:sldMkLst>
      </pc:sldChg>
      <pc:sldChg chg="ord">
        <pc:chgData name="Arita, Marisol" userId="S::vd8875cp@go.minnstate.edu::1f55e2c8-8562-4777-b52f-2a38772a4f34" providerId="AD" clId="Web-{60EAAFE5-A7F6-E068-A0E5-3CF6E7CD261C}" dt="2024-04-23T05:10:22.629" v="5"/>
        <pc:sldMkLst>
          <pc:docMk/>
          <pc:sldMk cId="3594386452" sldId="287"/>
        </pc:sldMkLst>
      </pc:sldChg>
    </pc:docChg>
  </pc:docChgLst>
  <pc:docChgLst>
    <pc:chgData name="Heiser, Tanya" userId="S::hm2765ks@go.minnstate.edu::49b12963-e3b1-403f-a202-d4ed7d09608e" providerId="AD" clId="Web-{D8A73031-3773-A7B2-2C1B-3FBDE834F835}"/>
    <pc:docChg chg="addSld delSld modSld sldOrd modSection">
      <pc:chgData name="Heiser, Tanya" userId="S::hm2765ks@go.minnstate.edu::49b12963-e3b1-403f-a202-d4ed7d09608e" providerId="AD" clId="Web-{D8A73031-3773-A7B2-2C1B-3FBDE834F835}" dt="2024-04-24T03:15:38.209" v="31"/>
      <pc:docMkLst>
        <pc:docMk/>
      </pc:docMkLst>
      <pc:sldChg chg="addSp delSp modSp">
        <pc:chgData name="Heiser, Tanya" userId="S::hm2765ks@go.minnstate.edu::49b12963-e3b1-403f-a202-d4ed7d09608e" providerId="AD" clId="Web-{D8A73031-3773-A7B2-2C1B-3FBDE834F835}" dt="2024-04-24T02:05:54.798" v="30" actId="1076"/>
        <pc:sldMkLst>
          <pc:docMk/>
          <pc:sldMk cId="4015598340" sldId="277"/>
        </pc:sldMkLst>
        <pc:picChg chg="add mod">
          <ac:chgData name="Heiser, Tanya" userId="S::hm2765ks@go.minnstate.edu::49b12963-e3b1-403f-a202-d4ed7d09608e" providerId="AD" clId="Web-{D8A73031-3773-A7B2-2C1B-3FBDE834F835}" dt="2024-04-24T02:05:54.798" v="30" actId="1076"/>
          <ac:picMkLst>
            <pc:docMk/>
            <pc:sldMk cId="4015598340" sldId="277"/>
            <ac:picMk id="4" creationId="{FB4B6E73-F290-D245-1B10-6C3FA8C3419B}"/>
          </ac:picMkLst>
        </pc:picChg>
        <pc:picChg chg="del">
          <ac:chgData name="Heiser, Tanya" userId="S::hm2765ks@go.minnstate.edu::49b12963-e3b1-403f-a202-d4ed7d09608e" providerId="AD" clId="Web-{D8A73031-3773-A7B2-2C1B-3FBDE834F835}" dt="2024-04-24T02:05:11.141" v="24"/>
          <ac:picMkLst>
            <pc:docMk/>
            <pc:sldMk cId="4015598340" sldId="277"/>
            <ac:picMk id="13" creationId="{593AFB27-B6C4-6371-5DD6-FB662D0DA2F8}"/>
          </ac:picMkLst>
        </pc:picChg>
      </pc:sldChg>
      <pc:sldChg chg="modSp">
        <pc:chgData name="Heiser, Tanya" userId="S::hm2765ks@go.minnstate.edu::49b12963-e3b1-403f-a202-d4ed7d09608e" providerId="AD" clId="Web-{D8A73031-3773-A7B2-2C1B-3FBDE834F835}" dt="2024-04-24T01:56:32.046" v="23" actId="20577"/>
        <pc:sldMkLst>
          <pc:docMk/>
          <pc:sldMk cId="2847868164" sldId="286"/>
        </pc:sldMkLst>
        <pc:spChg chg="mod">
          <ac:chgData name="Heiser, Tanya" userId="S::hm2765ks@go.minnstate.edu::49b12963-e3b1-403f-a202-d4ed7d09608e" providerId="AD" clId="Web-{D8A73031-3773-A7B2-2C1B-3FBDE834F835}" dt="2024-04-24T01:56:32.046" v="23" actId="20577"/>
          <ac:spMkLst>
            <pc:docMk/>
            <pc:sldMk cId="2847868164" sldId="286"/>
            <ac:spMk id="3" creationId="{CE10074E-AE5B-8425-7BBC-DED40D2716EB}"/>
          </ac:spMkLst>
        </pc:spChg>
      </pc:sldChg>
      <pc:sldChg chg="modSp ord">
        <pc:chgData name="Heiser, Tanya" userId="S::hm2765ks@go.minnstate.edu::49b12963-e3b1-403f-a202-d4ed7d09608e" providerId="AD" clId="Web-{D8A73031-3773-A7B2-2C1B-3FBDE834F835}" dt="2024-04-24T01:55:26.514" v="19" actId="20577"/>
        <pc:sldMkLst>
          <pc:docMk/>
          <pc:sldMk cId="3594386452" sldId="287"/>
        </pc:sldMkLst>
        <pc:spChg chg="mod">
          <ac:chgData name="Heiser, Tanya" userId="S::hm2765ks@go.minnstate.edu::49b12963-e3b1-403f-a202-d4ed7d09608e" providerId="AD" clId="Web-{D8A73031-3773-A7B2-2C1B-3FBDE834F835}" dt="2024-04-24T01:51:38.341" v="10" actId="20577"/>
          <ac:spMkLst>
            <pc:docMk/>
            <pc:sldMk cId="3594386452" sldId="287"/>
            <ac:spMk id="2" creationId="{C0C13791-A148-5DE9-B6E1-03A94CF8E092}"/>
          </ac:spMkLst>
        </pc:spChg>
        <pc:spChg chg="mod">
          <ac:chgData name="Heiser, Tanya" userId="S::hm2765ks@go.minnstate.edu::49b12963-e3b1-403f-a202-d4ed7d09608e" providerId="AD" clId="Web-{D8A73031-3773-A7B2-2C1B-3FBDE834F835}" dt="2024-04-24T01:55:26.514" v="19" actId="20577"/>
          <ac:spMkLst>
            <pc:docMk/>
            <pc:sldMk cId="3594386452" sldId="287"/>
            <ac:spMk id="9" creationId="{130C72F9-B4DC-C267-B0F4-E26689957923}"/>
          </ac:spMkLst>
        </pc:spChg>
      </pc:sldChg>
      <pc:sldChg chg="del">
        <pc:chgData name="Heiser, Tanya" userId="S::hm2765ks@go.minnstate.edu::49b12963-e3b1-403f-a202-d4ed7d09608e" providerId="AD" clId="Web-{D8A73031-3773-A7B2-2C1B-3FBDE834F835}" dt="2024-04-24T01:51:03.513" v="7"/>
        <pc:sldMkLst>
          <pc:docMk/>
          <pc:sldMk cId="1992493499" sldId="295"/>
        </pc:sldMkLst>
      </pc:sldChg>
      <pc:sldChg chg="del">
        <pc:chgData name="Heiser, Tanya" userId="S::hm2765ks@go.minnstate.edu::49b12963-e3b1-403f-a202-d4ed7d09608e" providerId="AD" clId="Web-{D8A73031-3773-A7B2-2C1B-3FBDE834F835}" dt="2024-04-24T01:51:03.513" v="6"/>
        <pc:sldMkLst>
          <pc:docMk/>
          <pc:sldMk cId="3827170041" sldId="298"/>
        </pc:sldMkLst>
      </pc:sldChg>
      <pc:sldChg chg="del">
        <pc:chgData name="Heiser, Tanya" userId="S::hm2765ks@go.minnstate.edu::49b12963-e3b1-403f-a202-d4ed7d09608e" providerId="AD" clId="Web-{D8A73031-3773-A7B2-2C1B-3FBDE834F835}" dt="2024-04-24T01:51:03.513" v="5"/>
        <pc:sldMkLst>
          <pc:docMk/>
          <pc:sldMk cId="4048908411" sldId="299"/>
        </pc:sldMkLst>
      </pc:sldChg>
      <pc:sldChg chg="del">
        <pc:chgData name="Heiser, Tanya" userId="S::hm2765ks@go.minnstate.edu::49b12963-e3b1-403f-a202-d4ed7d09608e" providerId="AD" clId="Web-{D8A73031-3773-A7B2-2C1B-3FBDE834F835}" dt="2024-04-24T01:51:03.498" v="4"/>
        <pc:sldMkLst>
          <pc:docMk/>
          <pc:sldMk cId="1217860095" sldId="300"/>
        </pc:sldMkLst>
      </pc:sldChg>
      <pc:sldChg chg="ord">
        <pc:chgData name="Heiser, Tanya" userId="S::hm2765ks@go.minnstate.edu::49b12963-e3b1-403f-a202-d4ed7d09608e" providerId="AD" clId="Web-{D8A73031-3773-A7B2-2C1B-3FBDE834F835}" dt="2024-04-24T01:55:45.499" v="20"/>
        <pc:sldMkLst>
          <pc:docMk/>
          <pc:sldMk cId="3831255894" sldId="303"/>
        </pc:sldMkLst>
      </pc:sldChg>
      <pc:sldChg chg="del">
        <pc:chgData name="Heiser, Tanya" userId="S::hm2765ks@go.minnstate.edu::49b12963-e3b1-403f-a202-d4ed7d09608e" providerId="AD" clId="Web-{D8A73031-3773-A7B2-2C1B-3FBDE834F835}" dt="2024-04-24T01:38:27.573" v="0"/>
        <pc:sldMkLst>
          <pc:docMk/>
          <pc:sldMk cId="2668927430" sldId="316"/>
        </pc:sldMkLst>
      </pc:sldChg>
      <pc:sldChg chg="add replId">
        <pc:chgData name="Heiser, Tanya" userId="S::hm2765ks@go.minnstate.edu::49b12963-e3b1-403f-a202-d4ed7d09608e" providerId="AD" clId="Web-{D8A73031-3773-A7B2-2C1B-3FBDE834F835}" dt="2024-04-24T03:15:38.209" v="31"/>
        <pc:sldMkLst>
          <pc:docMk/>
          <pc:sldMk cId="4007315836" sldId="321"/>
        </pc:sldMkLst>
      </pc:sldChg>
    </pc:docChg>
  </pc:docChgLst>
  <pc:docChgLst>
    <pc:chgData name="Arita, Marisol" userId="S::vd8875cp@go.minnstate.edu::1f55e2c8-8562-4777-b52f-2a38772a4f34" providerId="AD" clId="Web-{8B0B3C96-BB9E-C526-3A09-33B0E72FAC19}"/>
    <pc:docChg chg="addSld delSld modSld sldOrd modSection">
      <pc:chgData name="Arita, Marisol" userId="S::vd8875cp@go.minnstate.edu::1f55e2c8-8562-4777-b52f-2a38772a4f34" providerId="AD" clId="Web-{8B0B3C96-BB9E-C526-3A09-33B0E72FAC19}" dt="2024-04-23T22:07:27.377" v="2331"/>
      <pc:docMkLst>
        <pc:docMk/>
      </pc:docMkLst>
      <pc:sldChg chg="addSp delSp">
        <pc:chgData name="Arita, Marisol" userId="S::vd8875cp@go.minnstate.edu::1f55e2c8-8562-4777-b52f-2a38772a4f34" providerId="AD" clId="Web-{8B0B3C96-BB9E-C526-3A09-33B0E72FAC19}" dt="2024-04-23T21:28:24.717" v="1448"/>
        <pc:sldMkLst>
          <pc:docMk/>
          <pc:sldMk cId="129071968" sldId="278"/>
        </pc:sldMkLst>
        <pc:inkChg chg="add del">
          <ac:chgData name="Arita, Marisol" userId="S::vd8875cp@go.minnstate.edu::1f55e2c8-8562-4777-b52f-2a38772a4f34" providerId="AD" clId="Web-{8B0B3C96-BB9E-C526-3A09-33B0E72FAC19}" dt="2024-04-23T21:27:05.074" v="1424"/>
          <ac:inkMkLst>
            <pc:docMk/>
            <pc:sldMk cId="129071968" sldId="278"/>
            <ac:inkMk id="50" creationId="{D02D0662-02C0-A410-B449-3BDDD8B2B9AD}"/>
          </ac:inkMkLst>
        </pc:inkChg>
        <pc:inkChg chg="add del">
          <ac:chgData name="Arita, Marisol" userId="S::vd8875cp@go.minnstate.edu::1f55e2c8-8562-4777-b52f-2a38772a4f34" providerId="AD" clId="Web-{8B0B3C96-BB9E-C526-3A09-33B0E72FAC19}" dt="2024-04-23T21:27:03.464" v="1423"/>
          <ac:inkMkLst>
            <pc:docMk/>
            <pc:sldMk cId="129071968" sldId="278"/>
            <ac:inkMk id="51" creationId="{717E219B-67BB-D1BF-3A81-6C30A6A665E6}"/>
          </ac:inkMkLst>
        </pc:inkChg>
        <pc:inkChg chg="add del">
          <ac:chgData name="Arita, Marisol" userId="S::vd8875cp@go.minnstate.edu::1f55e2c8-8562-4777-b52f-2a38772a4f34" providerId="AD" clId="Web-{8B0B3C96-BB9E-C526-3A09-33B0E72FAC19}" dt="2024-04-23T21:27:12.464" v="1426"/>
          <ac:inkMkLst>
            <pc:docMk/>
            <pc:sldMk cId="129071968" sldId="278"/>
            <ac:inkMk id="74" creationId="{343116EA-6031-7B79-460D-AEF687A3B8C0}"/>
          </ac:inkMkLst>
        </pc:inkChg>
        <pc:inkChg chg="add del">
          <ac:chgData name="Arita, Marisol" userId="S::vd8875cp@go.minnstate.edu::1f55e2c8-8562-4777-b52f-2a38772a4f34" providerId="AD" clId="Web-{8B0B3C96-BB9E-C526-3A09-33B0E72FAC19}" dt="2024-04-23T21:27:21.590" v="1428"/>
          <ac:inkMkLst>
            <pc:docMk/>
            <pc:sldMk cId="129071968" sldId="278"/>
            <ac:inkMk id="86" creationId="{34191B31-1023-1165-7F4F-5AE8188ADE80}"/>
          </ac:inkMkLst>
        </pc:inkChg>
        <pc:inkChg chg="add del">
          <ac:chgData name="Arita, Marisol" userId="S::vd8875cp@go.minnstate.edu::1f55e2c8-8562-4777-b52f-2a38772a4f34" providerId="AD" clId="Web-{8B0B3C96-BB9E-C526-3A09-33B0E72FAC19}" dt="2024-04-23T21:27:29.402" v="1432"/>
          <ac:inkMkLst>
            <pc:docMk/>
            <pc:sldMk cId="129071968" sldId="278"/>
            <ac:inkMk id="98" creationId="{83EF0A18-47D1-85D6-3576-CCC836698FB5}"/>
          </ac:inkMkLst>
        </pc:inkChg>
        <pc:inkChg chg="add del">
          <ac:chgData name="Arita, Marisol" userId="S::vd8875cp@go.minnstate.edu::1f55e2c8-8562-4777-b52f-2a38772a4f34" providerId="AD" clId="Web-{8B0B3C96-BB9E-C526-3A09-33B0E72FAC19}" dt="2024-04-23T21:27:27.543" v="1431"/>
          <ac:inkMkLst>
            <pc:docMk/>
            <pc:sldMk cId="129071968" sldId="278"/>
            <ac:inkMk id="99" creationId="{7A1DA86F-D522-D288-3A48-D97C626993A5}"/>
          </ac:inkMkLst>
        </pc:inkChg>
        <pc:inkChg chg="add del">
          <ac:chgData name="Arita, Marisol" userId="S::vd8875cp@go.minnstate.edu::1f55e2c8-8562-4777-b52f-2a38772a4f34" providerId="AD" clId="Web-{8B0B3C96-BB9E-C526-3A09-33B0E72FAC19}" dt="2024-04-23T21:27:33.012" v="1434"/>
          <ac:inkMkLst>
            <pc:docMk/>
            <pc:sldMk cId="129071968" sldId="278"/>
            <ac:inkMk id="122" creationId="{CC6AADC2-C2B8-159D-53D2-53D194B065E0}"/>
          </ac:inkMkLst>
        </pc:inkChg>
        <pc:inkChg chg="add del">
          <ac:chgData name="Arita, Marisol" userId="S::vd8875cp@go.minnstate.edu::1f55e2c8-8562-4777-b52f-2a38772a4f34" providerId="AD" clId="Web-{8B0B3C96-BB9E-C526-3A09-33B0E72FAC19}" dt="2024-04-23T21:27:37.418" v="1436"/>
          <ac:inkMkLst>
            <pc:docMk/>
            <pc:sldMk cId="129071968" sldId="278"/>
            <ac:inkMk id="134" creationId="{8BEF4ACA-1EA5-CE6C-7C09-10FE10B6F1EB}"/>
          </ac:inkMkLst>
        </pc:inkChg>
        <pc:inkChg chg="add del">
          <ac:chgData name="Arita, Marisol" userId="S::vd8875cp@go.minnstate.edu::1f55e2c8-8562-4777-b52f-2a38772a4f34" providerId="AD" clId="Web-{8B0B3C96-BB9E-C526-3A09-33B0E72FAC19}" dt="2024-04-23T21:28:01.919" v="1438"/>
          <ac:inkMkLst>
            <pc:docMk/>
            <pc:sldMk cId="129071968" sldId="278"/>
            <ac:inkMk id="146" creationId="{3BAE4AD4-9FCE-5368-B0AC-586CA36CC5A9}"/>
          </ac:inkMkLst>
        </pc:inkChg>
        <pc:inkChg chg="add del">
          <ac:chgData name="Arita, Marisol" userId="S::vd8875cp@go.minnstate.edu::1f55e2c8-8562-4777-b52f-2a38772a4f34" providerId="AD" clId="Web-{8B0B3C96-BB9E-C526-3A09-33B0E72FAC19}" dt="2024-04-23T21:28:24.717" v="1448"/>
          <ac:inkMkLst>
            <pc:docMk/>
            <pc:sldMk cId="129071968" sldId="278"/>
            <ac:inkMk id="169" creationId="{1FB32F4E-99F5-2EB3-39F2-F348FDD55A41}"/>
          </ac:inkMkLst>
        </pc:inkChg>
        <pc:inkChg chg="add del">
          <ac:chgData name="Arita, Marisol" userId="S::vd8875cp@go.minnstate.edu::1f55e2c8-8562-4777-b52f-2a38772a4f34" providerId="AD" clId="Web-{8B0B3C96-BB9E-C526-3A09-33B0E72FAC19}" dt="2024-04-23T21:28:23.592" v="1447"/>
          <ac:inkMkLst>
            <pc:docMk/>
            <pc:sldMk cId="129071968" sldId="278"/>
            <ac:inkMk id="170" creationId="{F1DD9509-8388-8A04-B01F-A08A6FF804A9}"/>
          </ac:inkMkLst>
        </pc:inkChg>
      </pc:sldChg>
      <pc:sldChg chg="ord">
        <pc:chgData name="Arita, Marisol" userId="S::vd8875cp@go.minnstate.edu::1f55e2c8-8562-4777-b52f-2a38772a4f34" providerId="AD" clId="Web-{8B0B3C96-BB9E-C526-3A09-33B0E72FAC19}" dt="2024-04-23T22:07:27.377" v="2331"/>
        <pc:sldMkLst>
          <pc:docMk/>
          <pc:sldMk cId="3146366858" sldId="294"/>
        </pc:sldMkLst>
      </pc:sldChg>
      <pc:sldChg chg="addSp delSp modSp ord">
        <pc:chgData name="Arita, Marisol" userId="S::vd8875cp@go.minnstate.edu::1f55e2c8-8562-4777-b52f-2a38772a4f34" providerId="AD" clId="Web-{8B0B3C96-BB9E-C526-3A09-33B0E72FAC19}" dt="2024-04-23T21:45:08.448" v="1872" actId="20577"/>
        <pc:sldMkLst>
          <pc:docMk/>
          <pc:sldMk cId="2548041512" sldId="310"/>
        </pc:sldMkLst>
        <pc:spChg chg="mod">
          <ac:chgData name="Arita, Marisol" userId="S::vd8875cp@go.minnstate.edu::1f55e2c8-8562-4777-b52f-2a38772a4f34" providerId="AD" clId="Web-{8B0B3C96-BB9E-C526-3A09-33B0E72FAC19}" dt="2024-04-23T21:35:58.808" v="1492" actId="20577"/>
          <ac:spMkLst>
            <pc:docMk/>
            <pc:sldMk cId="2548041512" sldId="310"/>
            <ac:spMk id="2" creationId="{0FFEB334-CB43-84AE-0E88-D24CA3C02261}"/>
          </ac:spMkLst>
        </pc:spChg>
        <pc:spChg chg="mod">
          <ac:chgData name="Arita, Marisol" userId="S::vd8875cp@go.minnstate.edu::1f55e2c8-8562-4777-b52f-2a38772a4f34" providerId="AD" clId="Web-{8B0B3C96-BB9E-C526-3A09-33B0E72FAC19}" dt="2024-04-23T21:45:08.448" v="1872" actId="20577"/>
          <ac:spMkLst>
            <pc:docMk/>
            <pc:sldMk cId="2548041512" sldId="310"/>
            <ac:spMk id="3" creationId="{F57CB93D-FC80-12A0-FB05-E7E083334299}"/>
          </ac:spMkLst>
        </pc:spChg>
        <pc:inkChg chg="add del">
          <ac:chgData name="Arita, Marisol" userId="S::vd8875cp@go.minnstate.edu::1f55e2c8-8562-4777-b52f-2a38772a4f34" providerId="AD" clId="Web-{8B0B3C96-BB9E-C526-3A09-33B0E72FAC19}" dt="2024-04-23T21:41:50.989" v="1757"/>
          <ac:inkMkLst>
            <pc:docMk/>
            <pc:sldMk cId="2548041512" sldId="310"/>
            <ac:inkMk id="6" creationId="{0DABFED1-BE1A-FD64-F4F6-FCB63366EFBA}"/>
          </ac:inkMkLst>
        </pc:inkChg>
        <pc:inkChg chg="add del">
          <ac:chgData name="Arita, Marisol" userId="S::vd8875cp@go.minnstate.edu::1f55e2c8-8562-4777-b52f-2a38772a4f34" providerId="AD" clId="Web-{8B0B3C96-BB9E-C526-3A09-33B0E72FAC19}" dt="2024-04-23T21:41:50.989" v="1756"/>
          <ac:inkMkLst>
            <pc:docMk/>
            <pc:sldMk cId="2548041512" sldId="310"/>
            <ac:inkMk id="7" creationId="{75D3C1C4-02BF-82D4-297C-62BE5523909E}"/>
          </ac:inkMkLst>
        </pc:inkChg>
        <pc:inkChg chg="add del">
          <ac:chgData name="Arita, Marisol" userId="S::vd8875cp@go.minnstate.edu::1f55e2c8-8562-4777-b52f-2a38772a4f34" providerId="AD" clId="Web-{8B0B3C96-BB9E-C526-3A09-33B0E72FAC19}" dt="2024-04-23T21:41:50.989" v="1755"/>
          <ac:inkMkLst>
            <pc:docMk/>
            <pc:sldMk cId="2548041512" sldId="310"/>
            <ac:inkMk id="8" creationId="{C30724C8-CFBF-3EB0-40D6-BC378D279EB9}"/>
          </ac:inkMkLst>
        </pc:inkChg>
      </pc:sldChg>
      <pc:sldChg chg="addSp delSp modSp new ord">
        <pc:chgData name="Arita, Marisol" userId="S::vd8875cp@go.minnstate.edu::1f55e2c8-8562-4777-b52f-2a38772a4f34" providerId="AD" clId="Web-{8B0B3C96-BB9E-C526-3A09-33B0E72FAC19}" dt="2024-04-23T21:28:51.092" v="1450"/>
        <pc:sldMkLst>
          <pc:docMk/>
          <pc:sldMk cId="3062267351" sldId="314"/>
        </pc:sldMkLst>
        <pc:spChg chg="mod">
          <ac:chgData name="Arita, Marisol" userId="S::vd8875cp@go.minnstate.edu::1f55e2c8-8562-4777-b52f-2a38772a4f34" providerId="AD" clId="Web-{8B0B3C96-BB9E-C526-3A09-33B0E72FAC19}" dt="2024-04-23T21:14:51.959" v="608" actId="20577"/>
          <ac:spMkLst>
            <pc:docMk/>
            <pc:sldMk cId="3062267351" sldId="314"/>
            <ac:spMk id="2" creationId="{832711AB-854C-1A3E-8961-44B2D8B5C3F9}"/>
          </ac:spMkLst>
        </pc:spChg>
        <pc:spChg chg="del">
          <ac:chgData name="Arita, Marisol" userId="S::vd8875cp@go.minnstate.edu::1f55e2c8-8562-4777-b52f-2a38772a4f34" providerId="AD" clId="Web-{8B0B3C96-BB9E-C526-3A09-33B0E72FAC19}" dt="2024-04-23T21:06:54.430" v="3"/>
          <ac:spMkLst>
            <pc:docMk/>
            <pc:sldMk cId="3062267351" sldId="314"/>
            <ac:spMk id="3" creationId="{254B2E47-E1BA-D9D4-9213-48AFAADA0FC1}"/>
          </ac:spMkLst>
        </pc:spChg>
        <pc:graphicFrameChg chg="add mod ord modGraphic">
          <ac:chgData name="Arita, Marisol" userId="S::vd8875cp@go.minnstate.edu::1f55e2c8-8562-4777-b52f-2a38772a4f34" providerId="AD" clId="Web-{8B0B3C96-BB9E-C526-3A09-33B0E72FAC19}" dt="2024-04-23T21:14:19.458" v="600"/>
          <ac:graphicFrameMkLst>
            <pc:docMk/>
            <pc:sldMk cId="3062267351" sldId="314"/>
            <ac:graphicFrameMk id="6" creationId="{4CCDD4BB-71DF-5164-DDCA-9077C5776887}"/>
          </ac:graphicFrameMkLst>
        </pc:graphicFrameChg>
      </pc:sldChg>
      <pc:sldChg chg="addSp delSp modSp new">
        <pc:chgData name="Arita, Marisol" userId="S::vd8875cp@go.minnstate.edu::1f55e2c8-8562-4777-b52f-2a38772a4f34" providerId="AD" clId="Web-{8B0B3C96-BB9E-C526-3A09-33B0E72FAC19}" dt="2024-04-23T21:49:54.675" v="1984" actId="20577"/>
        <pc:sldMkLst>
          <pc:docMk/>
          <pc:sldMk cId="1472227345" sldId="315"/>
        </pc:sldMkLst>
        <pc:spChg chg="mod">
          <ac:chgData name="Arita, Marisol" userId="S::vd8875cp@go.minnstate.edu::1f55e2c8-8562-4777-b52f-2a38772a4f34" providerId="AD" clId="Web-{8B0B3C96-BB9E-C526-3A09-33B0E72FAC19}" dt="2024-04-23T21:15:20.804" v="613" actId="20577"/>
          <ac:spMkLst>
            <pc:docMk/>
            <pc:sldMk cId="1472227345" sldId="315"/>
            <ac:spMk id="2" creationId="{4895A65D-140B-3DD0-736E-63D50C3780E1}"/>
          </ac:spMkLst>
        </pc:spChg>
        <pc:spChg chg="mod">
          <ac:chgData name="Arita, Marisol" userId="S::vd8875cp@go.minnstate.edu::1f55e2c8-8562-4777-b52f-2a38772a4f34" providerId="AD" clId="Web-{8B0B3C96-BB9E-C526-3A09-33B0E72FAC19}" dt="2024-04-23T21:49:54.675" v="1984" actId="20577"/>
          <ac:spMkLst>
            <pc:docMk/>
            <pc:sldMk cId="1472227345" sldId="315"/>
            <ac:spMk id="3" creationId="{89BC25F4-0D4B-5397-10A9-FF838D5BE323}"/>
          </ac:spMkLst>
        </pc:spChg>
        <pc:inkChg chg="add del">
          <ac:chgData name="Arita, Marisol" userId="S::vd8875cp@go.minnstate.edu::1f55e2c8-8562-4777-b52f-2a38772a4f34" providerId="AD" clId="Web-{8B0B3C96-BB9E-C526-3A09-33B0E72FAC19}" dt="2024-04-23T21:30:42.095" v="1465"/>
          <ac:inkMkLst>
            <pc:docMk/>
            <pc:sldMk cId="1472227345" sldId="315"/>
            <ac:inkMk id="6" creationId="{A2F68BA7-F9BF-D4FD-F81D-6B29BF541D65}"/>
          </ac:inkMkLst>
        </pc:inkChg>
        <pc:inkChg chg="add del">
          <ac:chgData name="Arita, Marisol" userId="S::vd8875cp@go.minnstate.edu::1f55e2c8-8562-4777-b52f-2a38772a4f34" providerId="AD" clId="Web-{8B0B3C96-BB9E-C526-3A09-33B0E72FAC19}" dt="2024-04-23T21:30:38.939" v="1464"/>
          <ac:inkMkLst>
            <pc:docMk/>
            <pc:sldMk cId="1472227345" sldId="315"/>
            <ac:inkMk id="7" creationId="{F69D1115-1339-C110-1EA7-1045FA0C2C69}"/>
          </ac:inkMkLst>
        </pc:inkChg>
        <pc:inkChg chg="add del">
          <ac:chgData name="Arita, Marisol" userId="S::vd8875cp@go.minnstate.edu::1f55e2c8-8562-4777-b52f-2a38772a4f34" providerId="AD" clId="Web-{8B0B3C96-BB9E-C526-3A09-33B0E72FAC19}" dt="2024-04-23T21:30:46.986" v="1469"/>
          <ac:inkMkLst>
            <pc:docMk/>
            <pc:sldMk cId="1472227345" sldId="315"/>
            <ac:inkMk id="8" creationId="{AEAFBE0C-2A41-3EB4-2D84-5C7244DA1CF6}"/>
          </ac:inkMkLst>
        </pc:inkChg>
        <pc:inkChg chg="add del">
          <ac:chgData name="Arita, Marisol" userId="S::vd8875cp@go.minnstate.edu::1f55e2c8-8562-4777-b52f-2a38772a4f34" providerId="AD" clId="Web-{8B0B3C96-BB9E-C526-3A09-33B0E72FAC19}" dt="2024-04-23T21:30:46.486" v="1468"/>
          <ac:inkMkLst>
            <pc:docMk/>
            <pc:sldMk cId="1472227345" sldId="315"/>
            <ac:inkMk id="9" creationId="{BE4A5F62-F6AE-7102-7DBB-C6DD7794E9C1}"/>
          </ac:inkMkLst>
        </pc:inkChg>
      </pc:sldChg>
      <pc:sldChg chg="addSp add replId">
        <pc:chgData name="Arita, Marisol" userId="S::vd8875cp@go.minnstate.edu::1f55e2c8-8562-4777-b52f-2a38772a4f34" providerId="AD" clId="Web-{8B0B3C96-BB9E-C526-3A09-33B0E72FAC19}" dt="2024-04-23T21:28:17.341" v="1444"/>
        <pc:sldMkLst>
          <pc:docMk/>
          <pc:sldMk cId="2668927430" sldId="316"/>
        </pc:sldMkLst>
        <pc:inkChg chg="add">
          <ac:chgData name="Arita, Marisol" userId="S::vd8875cp@go.minnstate.edu::1f55e2c8-8562-4777-b52f-2a38772a4f34" providerId="AD" clId="Web-{8B0B3C96-BB9E-C526-3A09-33B0E72FAC19}" dt="2024-04-23T21:28:10.044" v="1440"/>
          <ac:inkMkLst>
            <pc:docMk/>
            <pc:sldMk cId="2668927430" sldId="316"/>
            <ac:inkMk id="17" creationId="{28DC9658-12E4-94F7-0BDC-03FF5F65DF54}"/>
          </ac:inkMkLst>
        </pc:inkChg>
        <pc:inkChg chg="add">
          <ac:chgData name="Arita, Marisol" userId="S::vd8875cp@go.minnstate.edu::1f55e2c8-8562-4777-b52f-2a38772a4f34" providerId="AD" clId="Web-{8B0B3C96-BB9E-C526-3A09-33B0E72FAC19}" dt="2024-04-23T21:28:11.857" v="1441"/>
          <ac:inkMkLst>
            <pc:docMk/>
            <pc:sldMk cId="2668927430" sldId="316"/>
            <ac:inkMk id="18" creationId="{F9A4F9A1-C7D1-7C43-FFF9-98BCA4E5E9F3}"/>
          </ac:inkMkLst>
        </pc:inkChg>
        <pc:inkChg chg="add">
          <ac:chgData name="Arita, Marisol" userId="S::vd8875cp@go.minnstate.edu::1f55e2c8-8562-4777-b52f-2a38772a4f34" providerId="AD" clId="Web-{8B0B3C96-BB9E-C526-3A09-33B0E72FAC19}" dt="2024-04-23T21:28:12.982" v="1442"/>
          <ac:inkMkLst>
            <pc:docMk/>
            <pc:sldMk cId="2668927430" sldId="316"/>
            <ac:inkMk id="19" creationId="{239747D7-7DF2-457E-5A60-64B80A14CF6B}"/>
          </ac:inkMkLst>
        </pc:inkChg>
        <pc:inkChg chg="add">
          <ac:chgData name="Arita, Marisol" userId="S::vd8875cp@go.minnstate.edu::1f55e2c8-8562-4777-b52f-2a38772a4f34" providerId="AD" clId="Web-{8B0B3C96-BB9E-C526-3A09-33B0E72FAC19}" dt="2024-04-23T21:28:15.435" v="1443"/>
          <ac:inkMkLst>
            <pc:docMk/>
            <pc:sldMk cId="2668927430" sldId="316"/>
            <ac:inkMk id="20" creationId="{44B44E79-ADC5-BD9C-0E1E-A387FD74FE04}"/>
          </ac:inkMkLst>
        </pc:inkChg>
        <pc:inkChg chg="add">
          <ac:chgData name="Arita, Marisol" userId="S::vd8875cp@go.minnstate.edu::1f55e2c8-8562-4777-b52f-2a38772a4f34" providerId="AD" clId="Web-{8B0B3C96-BB9E-C526-3A09-33B0E72FAC19}" dt="2024-04-23T21:28:17.341" v="1444"/>
          <ac:inkMkLst>
            <pc:docMk/>
            <pc:sldMk cId="2668927430" sldId="316"/>
            <ac:inkMk id="21" creationId="{5F9F78F9-E5EF-4E0A-4633-AEE9EEC82C79}"/>
          </ac:inkMkLst>
        </pc:inkChg>
      </pc:sldChg>
      <pc:sldChg chg="addSp delSp add ord replId">
        <pc:chgData name="Arita, Marisol" userId="S::vd8875cp@go.minnstate.edu::1f55e2c8-8562-4777-b52f-2a38772a4f34" providerId="AD" clId="Web-{8B0B3C96-BB9E-C526-3A09-33B0E72FAC19}" dt="2024-04-23T21:29:31.937" v="1461"/>
        <pc:sldMkLst>
          <pc:docMk/>
          <pc:sldMk cId="130641227" sldId="317"/>
        </pc:sldMkLst>
        <pc:inkChg chg="add del">
          <ac:chgData name="Arita, Marisol" userId="S::vd8875cp@go.minnstate.edu::1f55e2c8-8562-4777-b52f-2a38772a4f34" providerId="AD" clId="Web-{8B0B3C96-BB9E-C526-3A09-33B0E72FAC19}" dt="2024-04-23T21:29:20.374" v="1456"/>
          <ac:inkMkLst>
            <pc:docMk/>
            <pc:sldMk cId="130641227" sldId="317"/>
            <ac:inkMk id="28" creationId="{9F6B5078-AABD-05BE-269C-3FC63014C562}"/>
          </ac:inkMkLst>
        </pc:inkChg>
        <pc:inkChg chg="add del">
          <ac:chgData name="Arita, Marisol" userId="S::vd8875cp@go.minnstate.edu::1f55e2c8-8562-4777-b52f-2a38772a4f34" providerId="AD" clId="Web-{8B0B3C96-BB9E-C526-3A09-33B0E72FAC19}" dt="2024-04-23T21:29:18.359" v="1455"/>
          <ac:inkMkLst>
            <pc:docMk/>
            <pc:sldMk cId="130641227" sldId="317"/>
            <ac:inkMk id="29" creationId="{FB227395-DB7C-EDF3-370F-59B4F95FC40A}"/>
          </ac:inkMkLst>
        </pc:inkChg>
        <pc:inkChg chg="add">
          <ac:chgData name="Arita, Marisol" userId="S::vd8875cp@go.minnstate.edu::1f55e2c8-8562-4777-b52f-2a38772a4f34" providerId="AD" clId="Web-{8B0B3C96-BB9E-C526-3A09-33B0E72FAC19}" dt="2024-04-23T21:29:22.906" v="1457"/>
          <ac:inkMkLst>
            <pc:docMk/>
            <pc:sldMk cId="130641227" sldId="317"/>
            <ac:inkMk id="52" creationId="{73DE90CB-4721-C3F6-8EA8-B11DC4C73D26}"/>
          </ac:inkMkLst>
        </pc:inkChg>
        <pc:inkChg chg="add">
          <ac:chgData name="Arita, Marisol" userId="S::vd8875cp@go.minnstate.edu::1f55e2c8-8562-4777-b52f-2a38772a4f34" providerId="AD" clId="Web-{8B0B3C96-BB9E-C526-3A09-33B0E72FAC19}" dt="2024-04-23T21:29:24.812" v="1458"/>
          <ac:inkMkLst>
            <pc:docMk/>
            <pc:sldMk cId="130641227" sldId="317"/>
            <ac:inkMk id="53" creationId="{F5EE1B20-DE26-01A2-6C4B-73BECC187DD1}"/>
          </ac:inkMkLst>
        </pc:inkChg>
        <pc:inkChg chg="add">
          <ac:chgData name="Arita, Marisol" userId="S::vd8875cp@go.minnstate.edu::1f55e2c8-8562-4777-b52f-2a38772a4f34" providerId="AD" clId="Web-{8B0B3C96-BB9E-C526-3A09-33B0E72FAC19}" dt="2024-04-23T21:29:26.890" v="1459"/>
          <ac:inkMkLst>
            <pc:docMk/>
            <pc:sldMk cId="130641227" sldId="317"/>
            <ac:inkMk id="54" creationId="{39D1A61D-2F4D-C519-DD65-8D027553393A}"/>
          </ac:inkMkLst>
        </pc:inkChg>
        <pc:inkChg chg="add">
          <ac:chgData name="Arita, Marisol" userId="S::vd8875cp@go.minnstate.edu::1f55e2c8-8562-4777-b52f-2a38772a4f34" providerId="AD" clId="Web-{8B0B3C96-BB9E-C526-3A09-33B0E72FAC19}" dt="2024-04-23T21:29:30.375" v="1460"/>
          <ac:inkMkLst>
            <pc:docMk/>
            <pc:sldMk cId="130641227" sldId="317"/>
            <ac:inkMk id="55" creationId="{C9DA0425-3111-933A-5FC1-D5D1135EAE1B}"/>
          </ac:inkMkLst>
        </pc:inkChg>
        <pc:inkChg chg="add">
          <ac:chgData name="Arita, Marisol" userId="S::vd8875cp@go.minnstate.edu::1f55e2c8-8562-4777-b52f-2a38772a4f34" providerId="AD" clId="Web-{8B0B3C96-BB9E-C526-3A09-33B0E72FAC19}" dt="2024-04-23T21:29:31.937" v="1461"/>
          <ac:inkMkLst>
            <pc:docMk/>
            <pc:sldMk cId="130641227" sldId="317"/>
            <ac:inkMk id="56" creationId="{949CC2C5-2638-E18E-E916-B8E5C3E14413}"/>
          </ac:inkMkLst>
        </pc:inkChg>
      </pc:sldChg>
      <pc:sldChg chg="addSp delSp add ord replId">
        <pc:chgData name="Arita, Marisol" userId="S::vd8875cp@go.minnstate.edu::1f55e2c8-8562-4777-b52f-2a38772a4f34" providerId="AD" clId="Web-{8B0B3C96-BB9E-C526-3A09-33B0E72FAC19}" dt="2024-04-23T21:41:22.770" v="1751"/>
        <pc:sldMkLst>
          <pc:docMk/>
          <pc:sldMk cId="1129518122" sldId="318"/>
        </pc:sldMkLst>
        <pc:inkChg chg="add del">
          <ac:chgData name="Arita, Marisol" userId="S::vd8875cp@go.minnstate.edu::1f55e2c8-8562-4777-b52f-2a38772a4f34" providerId="AD" clId="Web-{8B0B3C96-BB9E-C526-3A09-33B0E72FAC19}" dt="2024-04-23T21:40:52.722" v="1735"/>
          <ac:inkMkLst>
            <pc:docMk/>
            <pc:sldMk cId="1129518122" sldId="318"/>
            <ac:inkMk id="39" creationId="{58AD63E2-C5D9-B369-F809-9B2EB64923E9}"/>
          </ac:inkMkLst>
        </pc:inkChg>
        <pc:inkChg chg="add del">
          <ac:chgData name="Arita, Marisol" userId="S::vd8875cp@go.minnstate.edu::1f55e2c8-8562-4777-b52f-2a38772a4f34" providerId="AD" clId="Web-{8B0B3C96-BB9E-C526-3A09-33B0E72FAC19}" dt="2024-04-23T21:40:55.691" v="1737"/>
          <ac:inkMkLst>
            <pc:docMk/>
            <pc:sldMk cId="1129518122" sldId="318"/>
            <ac:inkMk id="51" creationId="{00753906-CEC0-D2A0-7AC0-56E6E2180D62}"/>
          </ac:inkMkLst>
        </pc:inkChg>
        <pc:inkChg chg="add del">
          <ac:chgData name="Arita, Marisol" userId="S::vd8875cp@go.minnstate.edu::1f55e2c8-8562-4777-b52f-2a38772a4f34" providerId="AD" clId="Web-{8B0B3C96-BB9E-C526-3A09-33B0E72FAC19}" dt="2024-04-23T21:41:02.004" v="1741"/>
          <ac:inkMkLst>
            <pc:docMk/>
            <pc:sldMk cId="1129518122" sldId="318"/>
            <ac:inkMk id="63" creationId="{6122263F-08B2-941A-A99D-585DD62418C7}"/>
          </ac:inkMkLst>
        </pc:inkChg>
        <pc:inkChg chg="add del">
          <ac:chgData name="Arita, Marisol" userId="S::vd8875cp@go.minnstate.edu::1f55e2c8-8562-4777-b52f-2a38772a4f34" providerId="AD" clId="Web-{8B0B3C96-BB9E-C526-3A09-33B0E72FAC19}" dt="2024-04-23T21:41:00.785" v="1740"/>
          <ac:inkMkLst>
            <pc:docMk/>
            <pc:sldMk cId="1129518122" sldId="318"/>
            <ac:inkMk id="64" creationId="{F83E208D-8DF4-7F33-9D11-6E64E4EF96D3}"/>
          </ac:inkMkLst>
        </pc:inkChg>
        <pc:inkChg chg="add del">
          <ac:chgData name="Arita, Marisol" userId="S::vd8875cp@go.minnstate.edu::1f55e2c8-8562-4777-b52f-2a38772a4f34" providerId="AD" clId="Web-{8B0B3C96-BB9E-C526-3A09-33B0E72FAC19}" dt="2024-04-23T21:41:07.910" v="1745"/>
          <ac:inkMkLst>
            <pc:docMk/>
            <pc:sldMk cId="1129518122" sldId="318"/>
            <ac:inkMk id="87" creationId="{CC12EDD1-D654-F079-5358-41D6B8C582EB}"/>
          </ac:inkMkLst>
        </pc:inkChg>
        <pc:inkChg chg="add del">
          <ac:chgData name="Arita, Marisol" userId="S::vd8875cp@go.minnstate.edu::1f55e2c8-8562-4777-b52f-2a38772a4f34" providerId="AD" clId="Web-{8B0B3C96-BB9E-C526-3A09-33B0E72FAC19}" dt="2024-04-23T21:41:07.160" v="1744"/>
          <ac:inkMkLst>
            <pc:docMk/>
            <pc:sldMk cId="1129518122" sldId="318"/>
            <ac:inkMk id="88" creationId="{662ACC7E-1E0E-535E-0B6E-B70EABEDC898}"/>
          </ac:inkMkLst>
        </pc:inkChg>
        <pc:inkChg chg="add">
          <ac:chgData name="Arita, Marisol" userId="S::vd8875cp@go.minnstate.edu::1f55e2c8-8562-4777-b52f-2a38772a4f34" providerId="AD" clId="Web-{8B0B3C96-BB9E-C526-3A09-33B0E72FAC19}" dt="2024-04-23T21:41:11.254" v="1746"/>
          <ac:inkMkLst>
            <pc:docMk/>
            <pc:sldMk cId="1129518122" sldId="318"/>
            <ac:inkMk id="111" creationId="{17F591E5-652A-BD92-4B38-BA929E395420}"/>
          </ac:inkMkLst>
        </pc:inkChg>
        <pc:inkChg chg="add del">
          <ac:chgData name="Arita, Marisol" userId="S::vd8875cp@go.minnstate.edu::1f55e2c8-8562-4777-b52f-2a38772a4f34" providerId="AD" clId="Web-{8B0B3C96-BB9E-C526-3A09-33B0E72FAC19}" dt="2024-04-23T21:41:14.520" v="1748"/>
          <ac:inkMkLst>
            <pc:docMk/>
            <pc:sldMk cId="1129518122" sldId="318"/>
            <ac:inkMk id="112" creationId="{0731D9FC-4B36-26F7-8A48-FBEEED6A2113}"/>
          </ac:inkMkLst>
        </pc:inkChg>
        <pc:inkChg chg="add">
          <ac:chgData name="Arita, Marisol" userId="S::vd8875cp@go.minnstate.edu::1f55e2c8-8562-4777-b52f-2a38772a4f34" providerId="AD" clId="Web-{8B0B3C96-BB9E-C526-3A09-33B0E72FAC19}" dt="2024-04-23T21:41:17.379" v="1749"/>
          <ac:inkMkLst>
            <pc:docMk/>
            <pc:sldMk cId="1129518122" sldId="318"/>
            <ac:inkMk id="124" creationId="{7CBBDDC6-4BA7-3C4F-FF3E-6B4E1BF40836}"/>
          </ac:inkMkLst>
        </pc:inkChg>
        <pc:inkChg chg="add">
          <ac:chgData name="Arita, Marisol" userId="S::vd8875cp@go.minnstate.edu::1f55e2c8-8562-4777-b52f-2a38772a4f34" providerId="AD" clId="Web-{8B0B3C96-BB9E-C526-3A09-33B0E72FAC19}" dt="2024-04-23T21:41:19.239" v="1750"/>
          <ac:inkMkLst>
            <pc:docMk/>
            <pc:sldMk cId="1129518122" sldId="318"/>
            <ac:inkMk id="125" creationId="{4FDDF09F-0572-5F6B-6160-565919AD675F}"/>
          </ac:inkMkLst>
        </pc:inkChg>
        <pc:inkChg chg="add">
          <ac:chgData name="Arita, Marisol" userId="S::vd8875cp@go.minnstate.edu::1f55e2c8-8562-4777-b52f-2a38772a4f34" providerId="AD" clId="Web-{8B0B3C96-BB9E-C526-3A09-33B0E72FAC19}" dt="2024-04-23T21:41:22.770" v="1751"/>
          <ac:inkMkLst>
            <pc:docMk/>
            <pc:sldMk cId="1129518122" sldId="318"/>
            <ac:inkMk id="126" creationId="{C813C37C-557A-9BF3-4337-E76F47C7469F}"/>
          </ac:inkMkLst>
        </pc:inkChg>
      </pc:sldChg>
      <pc:sldChg chg="addSp delSp add ord replId">
        <pc:chgData name="Arita, Marisol" userId="S::vd8875cp@go.minnstate.edu::1f55e2c8-8562-4777-b52f-2a38772a4f34" providerId="AD" clId="Web-{8B0B3C96-BB9E-C526-3A09-33B0E72FAC19}" dt="2024-04-23T21:54:14.682" v="2020"/>
        <pc:sldMkLst>
          <pc:docMk/>
          <pc:sldMk cId="3528856877" sldId="319"/>
        </pc:sldMkLst>
        <pc:inkChg chg="add del">
          <ac:chgData name="Arita, Marisol" userId="S::vd8875cp@go.minnstate.edu::1f55e2c8-8562-4777-b52f-2a38772a4f34" providerId="AD" clId="Web-{8B0B3C96-BB9E-C526-3A09-33B0E72FAC19}" dt="2024-04-23T21:50:46.473" v="1991"/>
          <ac:inkMkLst>
            <pc:docMk/>
            <pc:sldMk cId="3528856877" sldId="319"/>
            <ac:inkMk id="61" creationId="{EE84AF1A-CBA6-2463-E92D-5BD79BBA14FB}"/>
          </ac:inkMkLst>
        </pc:inkChg>
        <pc:inkChg chg="add del">
          <ac:chgData name="Arita, Marisol" userId="S::vd8875cp@go.minnstate.edu::1f55e2c8-8562-4777-b52f-2a38772a4f34" providerId="AD" clId="Web-{8B0B3C96-BB9E-C526-3A09-33B0E72FAC19}" dt="2024-04-23T21:51:16.459" v="2003"/>
          <ac:inkMkLst>
            <pc:docMk/>
            <pc:sldMk cId="3528856877" sldId="319"/>
            <ac:inkMk id="73" creationId="{DF6F261B-FFE8-49DE-5B3F-3F2E44E145E4}"/>
          </ac:inkMkLst>
        </pc:inkChg>
        <pc:inkChg chg="add del">
          <ac:chgData name="Arita, Marisol" userId="S::vd8875cp@go.minnstate.edu::1f55e2c8-8562-4777-b52f-2a38772a4f34" providerId="AD" clId="Web-{8B0B3C96-BB9E-C526-3A09-33B0E72FAC19}" dt="2024-04-23T21:51:14.880" v="2002"/>
          <ac:inkMkLst>
            <pc:docMk/>
            <pc:sldMk cId="3528856877" sldId="319"/>
            <ac:inkMk id="74" creationId="{A8EFE32A-5ACA-72B7-B7DB-78FFE70F2DD6}"/>
          </ac:inkMkLst>
        </pc:inkChg>
        <pc:inkChg chg="add del">
          <ac:chgData name="Arita, Marisol" userId="S::vd8875cp@go.minnstate.edu::1f55e2c8-8562-4777-b52f-2a38772a4f34" providerId="AD" clId="Web-{8B0B3C96-BB9E-C526-3A09-33B0E72FAC19}" dt="2024-04-23T21:51:14.880" v="2001"/>
          <ac:inkMkLst>
            <pc:docMk/>
            <pc:sldMk cId="3528856877" sldId="319"/>
            <ac:inkMk id="75" creationId="{5B176D9D-2F52-101E-F941-246D945E5A53}"/>
          </ac:inkMkLst>
        </pc:inkChg>
        <pc:inkChg chg="add del">
          <ac:chgData name="Arita, Marisol" userId="S::vd8875cp@go.minnstate.edu::1f55e2c8-8562-4777-b52f-2a38772a4f34" providerId="AD" clId="Web-{8B0B3C96-BB9E-C526-3A09-33B0E72FAC19}" dt="2024-04-23T21:51:14.880" v="2000"/>
          <ac:inkMkLst>
            <pc:docMk/>
            <pc:sldMk cId="3528856877" sldId="319"/>
            <ac:inkMk id="76" creationId="{1C01DEE1-6118-2CFF-FF07-A92B55AAB389}"/>
          </ac:inkMkLst>
        </pc:inkChg>
        <pc:inkChg chg="add del">
          <ac:chgData name="Arita, Marisol" userId="S::vd8875cp@go.minnstate.edu::1f55e2c8-8562-4777-b52f-2a38772a4f34" providerId="AD" clId="Web-{8B0B3C96-BB9E-C526-3A09-33B0E72FAC19}" dt="2024-04-23T21:50:58.427" v="1997"/>
          <ac:inkMkLst>
            <pc:docMk/>
            <pc:sldMk cId="3528856877" sldId="319"/>
            <ac:inkMk id="77" creationId="{3EC91F8F-B9D5-9B1A-8E0F-D26D1E338D1E}"/>
          </ac:inkMkLst>
        </pc:inkChg>
        <pc:inkChg chg="add del">
          <ac:chgData name="Arita, Marisol" userId="S::vd8875cp@go.minnstate.edu::1f55e2c8-8562-4777-b52f-2a38772a4f34" providerId="AD" clId="Web-{8B0B3C96-BB9E-C526-3A09-33B0E72FAC19}" dt="2024-04-23T21:51:14.880" v="1999"/>
          <ac:inkMkLst>
            <pc:docMk/>
            <pc:sldMk cId="3528856877" sldId="319"/>
            <ac:inkMk id="89" creationId="{DA81F19B-D0E6-022D-5449-8FEADF2079B4}"/>
          </ac:inkMkLst>
        </pc:inkChg>
        <pc:inkChg chg="add">
          <ac:chgData name="Arita, Marisol" userId="S::vd8875cp@go.minnstate.edu::1f55e2c8-8562-4777-b52f-2a38772a4f34" providerId="AD" clId="Web-{8B0B3C96-BB9E-C526-3A09-33B0E72FAC19}" dt="2024-04-23T21:51:20.287" v="2004"/>
          <ac:inkMkLst>
            <pc:docMk/>
            <pc:sldMk cId="3528856877" sldId="319"/>
            <ac:inkMk id="90" creationId="{98B7BF5B-56AF-5B18-C2E8-F7D2B1373478}"/>
          </ac:inkMkLst>
        </pc:inkChg>
        <pc:inkChg chg="add">
          <ac:chgData name="Arita, Marisol" userId="S::vd8875cp@go.minnstate.edu::1f55e2c8-8562-4777-b52f-2a38772a4f34" providerId="AD" clId="Web-{8B0B3C96-BB9E-C526-3A09-33B0E72FAC19}" dt="2024-04-23T21:51:21.584" v="2005"/>
          <ac:inkMkLst>
            <pc:docMk/>
            <pc:sldMk cId="3528856877" sldId="319"/>
            <ac:inkMk id="91" creationId="{E428E89C-2D7B-DE24-7686-A0BC2037D6E7}"/>
          </ac:inkMkLst>
        </pc:inkChg>
        <pc:inkChg chg="add del">
          <ac:chgData name="Arita, Marisol" userId="S::vd8875cp@go.minnstate.edu::1f55e2c8-8562-4777-b52f-2a38772a4f34" providerId="AD" clId="Web-{8B0B3C96-BB9E-C526-3A09-33B0E72FAC19}" dt="2024-04-23T21:53:53.541" v="2009"/>
          <ac:inkMkLst>
            <pc:docMk/>
            <pc:sldMk cId="3528856877" sldId="319"/>
            <ac:inkMk id="92" creationId="{10979C20-3D7D-7525-C0FE-485479680DA8}"/>
          </ac:inkMkLst>
        </pc:inkChg>
        <pc:inkChg chg="add del">
          <ac:chgData name="Arita, Marisol" userId="S::vd8875cp@go.minnstate.edu::1f55e2c8-8562-4777-b52f-2a38772a4f34" providerId="AD" clId="Web-{8B0B3C96-BB9E-C526-3A09-33B0E72FAC19}" dt="2024-04-23T21:53:51.697" v="2008"/>
          <ac:inkMkLst>
            <pc:docMk/>
            <pc:sldMk cId="3528856877" sldId="319"/>
            <ac:inkMk id="93" creationId="{DA1920DD-5BE3-D666-AEDE-596E1F0A8AF9}"/>
          </ac:inkMkLst>
        </pc:inkChg>
        <pc:inkChg chg="add del">
          <ac:chgData name="Arita, Marisol" userId="S::vd8875cp@go.minnstate.edu::1f55e2c8-8562-4777-b52f-2a38772a4f34" providerId="AD" clId="Web-{8B0B3C96-BB9E-C526-3A09-33B0E72FAC19}" dt="2024-04-23T21:53:57.104" v="2011"/>
          <ac:inkMkLst>
            <pc:docMk/>
            <pc:sldMk cId="3528856877" sldId="319"/>
            <ac:inkMk id="116" creationId="{F34D949E-2D8A-6208-7F9D-C9706331006D}"/>
          </ac:inkMkLst>
        </pc:inkChg>
        <pc:inkChg chg="add">
          <ac:chgData name="Arita, Marisol" userId="S::vd8875cp@go.minnstate.edu::1f55e2c8-8562-4777-b52f-2a38772a4f34" providerId="AD" clId="Web-{8B0B3C96-BB9E-C526-3A09-33B0E72FAC19}" dt="2024-04-23T21:53:59.541" v="2012"/>
          <ac:inkMkLst>
            <pc:docMk/>
            <pc:sldMk cId="3528856877" sldId="319"/>
            <ac:inkMk id="128" creationId="{32D0B529-3DDE-B177-AB1D-AB15E61BE2A0}"/>
          </ac:inkMkLst>
        </pc:inkChg>
        <pc:inkChg chg="add del">
          <ac:chgData name="Arita, Marisol" userId="S::vd8875cp@go.minnstate.edu::1f55e2c8-8562-4777-b52f-2a38772a4f34" providerId="AD" clId="Web-{8B0B3C96-BB9E-C526-3A09-33B0E72FAC19}" dt="2024-04-23T21:54:02.323" v="2014"/>
          <ac:inkMkLst>
            <pc:docMk/>
            <pc:sldMk cId="3528856877" sldId="319"/>
            <ac:inkMk id="129" creationId="{BD580C8B-3069-4A6D-EDE6-7428A3AD653A}"/>
          </ac:inkMkLst>
        </pc:inkChg>
        <pc:inkChg chg="add del">
          <ac:chgData name="Arita, Marisol" userId="S::vd8875cp@go.minnstate.edu::1f55e2c8-8562-4777-b52f-2a38772a4f34" providerId="AD" clId="Web-{8B0B3C96-BB9E-C526-3A09-33B0E72FAC19}" dt="2024-04-23T21:54:05.229" v="2016"/>
          <ac:inkMkLst>
            <pc:docMk/>
            <pc:sldMk cId="3528856877" sldId="319"/>
            <ac:inkMk id="141" creationId="{A5D920B4-54DE-E2CA-280F-CAB9D0E922F7}"/>
          </ac:inkMkLst>
        </pc:inkChg>
        <pc:inkChg chg="add">
          <ac:chgData name="Arita, Marisol" userId="S::vd8875cp@go.minnstate.edu::1f55e2c8-8562-4777-b52f-2a38772a4f34" providerId="AD" clId="Web-{8B0B3C96-BB9E-C526-3A09-33B0E72FAC19}" dt="2024-04-23T21:54:08.214" v="2017"/>
          <ac:inkMkLst>
            <pc:docMk/>
            <pc:sldMk cId="3528856877" sldId="319"/>
            <ac:inkMk id="153" creationId="{09C5A45A-465B-91B8-8B8F-09EB6A465D7F}"/>
          </ac:inkMkLst>
        </pc:inkChg>
        <pc:inkChg chg="add del">
          <ac:chgData name="Arita, Marisol" userId="S::vd8875cp@go.minnstate.edu::1f55e2c8-8562-4777-b52f-2a38772a4f34" providerId="AD" clId="Web-{8B0B3C96-BB9E-C526-3A09-33B0E72FAC19}" dt="2024-04-23T21:54:11.620" v="2019"/>
          <ac:inkMkLst>
            <pc:docMk/>
            <pc:sldMk cId="3528856877" sldId="319"/>
            <ac:inkMk id="154" creationId="{6093CEE2-F425-C70B-9ECF-74139519935E}"/>
          </ac:inkMkLst>
        </pc:inkChg>
        <pc:inkChg chg="add">
          <ac:chgData name="Arita, Marisol" userId="S::vd8875cp@go.minnstate.edu::1f55e2c8-8562-4777-b52f-2a38772a4f34" providerId="AD" clId="Web-{8B0B3C96-BB9E-C526-3A09-33B0E72FAC19}" dt="2024-04-23T21:54:14.682" v="2020"/>
          <ac:inkMkLst>
            <pc:docMk/>
            <pc:sldMk cId="3528856877" sldId="319"/>
            <ac:inkMk id="166" creationId="{6E970544-4280-1706-1D1E-8AE190488743}"/>
          </ac:inkMkLst>
        </pc:inkChg>
      </pc:sldChg>
      <pc:sldChg chg="new del">
        <pc:chgData name="Arita, Marisol" userId="S::vd8875cp@go.minnstate.edu::1f55e2c8-8562-4777-b52f-2a38772a4f34" providerId="AD" clId="Web-{8B0B3C96-BB9E-C526-3A09-33B0E72FAC19}" dt="2024-04-23T21:56:21.545" v="2022"/>
        <pc:sldMkLst>
          <pc:docMk/>
          <pc:sldMk cId="813733716" sldId="320"/>
        </pc:sldMkLst>
      </pc:sldChg>
      <pc:sldChg chg="addSp delSp modSp new ord">
        <pc:chgData name="Arita, Marisol" userId="S::vd8875cp@go.minnstate.edu::1f55e2c8-8562-4777-b52f-2a38772a4f34" providerId="AD" clId="Web-{8B0B3C96-BB9E-C526-3A09-33B0E72FAC19}" dt="2024-04-23T22:06:08.406" v="2330" actId="20577"/>
        <pc:sldMkLst>
          <pc:docMk/>
          <pc:sldMk cId="814400982" sldId="320"/>
        </pc:sldMkLst>
        <pc:spChg chg="mod">
          <ac:chgData name="Arita, Marisol" userId="S::vd8875cp@go.minnstate.edu::1f55e2c8-8562-4777-b52f-2a38772a4f34" providerId="AD" clId="Web-{8B0B3C96-BB9E-C526-3A09-33B0E72FAC19}" dt="2024-04-23T22:06:08.406" v="2330" actId="20577"/>
          <ac:spMkLst>
            <pc:docMk/>
            <pc:sldMk cId="814400982" sldId="320"/>
            <ac:spMk id="2" creationId="{DB41993F-61A3-7D01-5F2B-6D96ABA797C2}"/>
          </ac:spMkLst>
        </pc:spChg>
        <pc:spChg chg="add mod">
          <ac:chgData name="Arita, Marisol" userId="S::vd8875cp@go.minnstate.edu::1f55e2c8-8562-4777-b52f-2a38772a4f34" providerId="AD" clId="Web-{8B0B3C96-BB9E-C526-3A09-33B0E72FAC19}" dt="2024-04-23T22:04:46.966" v="2270" actId="20577"/>
          <ac:spMkLst>
            <pc:docMk/>
            <pc:sldMk cId="814400982" sldId="320"/>
            <ac:spMk id="8" creationId="{DE27BA21-EC5A-4D40-D71B-34C022229C77}"/>
          </ac:spMkLst>
        </pc:spChg>
        <pc:picChg chg="add mod">
          <ac:chgData name="Arita, Marisol" userId="S::vd8875cp@go.minnstate.edu::1f55e2c8-8562-4777-b52f-2a38772a4f34" providerId="AD" clId="Web-{8B0B3C96-BB9E-C526-3A09-33B0E72FAC19}" dt="2024-04-23T21:57:05.547" v="2038" actId="1076"/>
          <ac:picMkLst>
            <pc:docMk/>
            <pc:sldMk cId="814400982" sldId="320"/>
            <ac:picMk id="7" creationId="{8362F20A-4A73-A7D8-5A05-86CF096D010B}"/>
          </ac:picMkLst>
        </pc:picChg>
        <pc:inkChg chg="add del">
          <ac:chgData name="Arita, Marisol" userId="S::vd8875cp@go.minnstate.edu::1f55e2c8-8562-4777-b52f-2a38772a4f34" providerId="AD" clId="Web-{8B0B3C96-BB9E-C526-3A09-33B0E72FAC19}" dt="2024-04-23T21:56:33.249" v="2028"/>
          <ac:inkMkLst>
            <pc:docMk/>
            <pc:sldMk cId="814400982" sldId="320"/>
            <ac:inkMk id="5" creationId="{C6419FF8-ADD9-4340-D6E5-8C63C6FA7E85}"/>
          </ac:inkMkLst>
        </pc:inkChg>
        <pc:inkChg chg="add del">
          <ac:chgData name="Arita, Marisol" userId="S::vd8875cp@go.minnstate.edu::1f55e2c8-8562-4777-b52f-2a38772a4f34" providerId="AD" clId="Web-{8B0B3C96-BB9E-C526-3A09-33B0E72FAC19}" dt="2024-04-23T21:56:30.827" v="2027"/>
          <ac:inkMkLst>
            <pc:docMk/>
            <pc:sldMk cId="814400982" sldId="320"/>
            <ac:inkMk id="6" creationId="{2F671909-DC56-5C13-D340-E548D6FBEEA9}"/>
          </ac:inkMkLst>
        </pc:inkChg>
      </pc:sldChg>
    </pc:docChg>
  </pc:docChgLst>
  <pc:docChgLst>
    <pc:chgData name="Tourt, Dara" userId="S::ws4977ph@go.minnstate.edu::a1091c86-7685-4f51-bb85-dfd269276658" providerId="AD" clId="Web-{8E6201C4-2234-C3C1-10D6-E8C65A226090}"/>
    <pc:docChg chg="addSld">
      <pc:chgData name="Tourt, Dara" userId="S::ws4977ph@go.minnstate.edu::a1091c86-7685-4f51-bb85-dfd269276658" providerId="AD" clId="Web-{8E6201C4-2234-C3C1-10D6-E8C65A226090}" dt="2024-04-20T16:05:41.225" v="0"/>
      <pc:docMkLst>
        <pc:docMk/>
      </pc:docMkLst>
      <pc:sldChg chg="new">
        <pc:chgData name="Tourt, Dara" userId="S::ws4977ph@go.minnstate.edu::a1091c86-7685-4f51-bb85-dfd269276658" providerId="AD" clId="Web-{8E6201C4-2234-C3C1-10D6-E8C65A226090}" dt="2024-04-20T16:05:41.225" v="0"/>
        <pc:sldMkLst>
          <pc:docMk/>
          <pc:sldMk cId="2087676882" sldId="28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1DEF89-191E-4BBA-A431-0A77F19D8F91}"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A2A87501-E5C6-4BF3-9F56-B80CA7BE5815}">
      <dgm:prSet phldrT="[Text]"/>
      <dgm:spPr/>
      <dgm:t>
        <a:bodyPr/>
        <a:lstStyle/>
        <a:p>
          <a:r>
            <a:rPr lang="en-US"/>
            <a:t>Weather</a:t>
          </a:r>
        </a:p>
      </dgm:t>
    </dgm:pt>
    <dgm:pt modelId="{DACCE336-2AB0-44F7-AE8E-2FC135CB2F99}" type="parTrans" cxnId="{DBDBBF73-E2B4-48DB-84E3-0D7BDDA88ABC}">
      <dgm:prSet/>
      <dgm:spPr/>
      <dgm:t>
        <a:bodyPr/>
        <a:lstStyle/>
        <a:p>
          <a:endParaRPr lang="en-US"/>
        </a:p>
      </dgm:t>
    </dgm:pt>
    <dgm:pt modelId="{2BCCB7A7-3CD3-4F13-9433-9CB51C55A34C}" type="sibTrans" cxnId="{DBDBBF73-E2B4-48DB-84E3-0D7BDDA88ABC}">
      <dgm:prSet/>
      <dgm:spPr/>
      <dgm:t>
        <a:bodyPr/>
        <a:lstStyle/>
        <a:p>
          <a:endParaRPr lang="en-US"/>
        </a:p>
      </dgm:t>
    </dgm:pt>
    <dgm:pt modelId="{588D644D-D3FD-4D2A-8CA9-5BEC52569F08}">
      <dgm:prSet phldrT="[Text]"/>
      <dgm:spPr/>
      <dgm:t>
        <a:bodyPr/>
        <a:lstStyle/>
        <a:p>
          <a:r>
            <a:rPr lang="en-US"/>
            <a:t>Daily precipitation and temperatures </a:t>
          </a:r>
        </a:p>
      </dgm:t>
    </dgm:pt>
    <dgm:pt modelId="{1C435BF2-5D63-4624-8EDA-B77AA0A95B86}" type="parTrans" cxnId="{FB8BF445-D493-4F38-9DE7-D1F4CB7D1BFD}">
      <dgm:prSet/>
      <dgm:spPr/>
      <dgm:t>
        <a:bodyPr/>
        <a:lstStyle/>
        <a:p>
          <a:endParaRPr lang="en-US"/>
        </a:p>
      </dgm:t>
    </dgm:pt>
    <dgm:pt modelId="{2CAFB693-612A-44AD-8690-A33ADC419C3F}" type="sibTrans" cxnId="{FB8BF445-D493-4F38-9DE7-D1F4CB7D1BFD}">
      <dgm:prSet/>
      <dgm:spPr/>
      <dgm:t>
        <a:bodyPr/>
        <a:lstStyle/>
        <a:p>
          <a:endParaRPr lang="en-US"/>
        </a:p>
      </dgm:t>
    </dgm:pt>
    <dgm:pt modelId="{AFE213F1-D804-40E4-93C4-3CCF480A8006}">
      <dgm:prSet phldrT="[Text]"/>
      <dgm:spPr/>
      <dgm:t>
        <a:bodyPr/>
        <a:lstStyle/>
        <a:p>
          <a:r>
            <a:rPr lang="en-US"/>
            <a:t>Germination</a:t>
          </a:r>
        </a:p>
      </dgm:t>
    </dgm:pt>
    <dgm:pt modelId="{85962E45-C2A0-410A-9645-20F9D22E3DC9}" type="parTrans" cxnId="{8C6165E0-E273-4F8A-980F-FCD36116E584}">
      <dgm:prSet/>
      <dgm:spPr/>
      <dgm:t>
        <a:bodyPr/>
        <a:lstStyle/>
        <a:p>
          <a:endParaRPr lang="en-US"/>
        </a:p>
      </dgm:t>
    </dgm:pt>
    <dgm:pt modelId="{0C42ABAB-8E0F-4744-A511-BD63F780D2C4}" type="sibTrans" cxnId="{8C6165E0-E273-4F8A-980F-FCD36116E584}">
      <dgm:prSet/>
      <dgm:spPr/>
      <dgm:t>
        <a:bodyPr/>
        <a:lstStyle/>
        <a:p>
          <a:endParaRPr lang="en-US"/>
        </a:p>
      </dgm:t>
    </dgm:pt>
    <dgm:pt modelId="{17AE8DDA-0A26-4F48-9A6C-AE5746C3D94C}">
      <dgm:prSet phldrT="[Text]"/>
      <dgm:spPr/>
      <dgm:t>
        <a:bodyPr/>
        <a:lstStyle/>
        <a:p>
          <a:r>
            <a:rPr lang="en-US"/>
            <a:t>Length of germination period and plant mortality</a:t>
          </a:r>
        </a:p>
      </dgm:t>
    </dgm:pt>
    <dgm:pt modelId="{9F9D96B2-131B-4FDC-A5C5-E99D1F542D1F}" type="parTrans" cxnId="{93F50894-A19D-49AF-AA94-789EAD323DE6}">
      <dgm:prSet/>
      <dgm:spPr/>
      <dgm:t>
        <a:bodyPr/>
        <a:lstStyle/>
        <a:p>
          <a:endParaRPr lang="en-US"/>
        </a:p>
      </dgm:t>
    </dgm:pt>
    <dgm:pt modelId="{AAB6192F-7545-4B07-BCE2-FFC3D3A28641}" type="sibTrans" cxnId="{93F50894-A19D-49AF-AA94-789EAD323DE6}">
      <dgm:prSet/>
      <dgm:spPr/>
      <dgm:t>
        <a:bodyPr/>
        <a:lstStyle/>
        <a:p>
          <a:endParaRPr lang="en-US"/>
        </a:p>
      </dgm:t>
    </dgm:pt>
    <dgm:pt modelId="{2DF96194-AD3F-41D3-AE5D-B163673FC763}">
      <dgm:prSet phldrT="[Text]"/>
      <dgm:spPr/>
      <dgm:t>
        <a:bodyPr/>
        <a:lstStyle/>
        <a:p>
          <a:r>
            <a:rPr lang="en-US"/>
            <a:t>Growing Season</a:t>
          </a:r>
        </a:p>
      </dgm:t>
    </dgm:pt>
    <dgm:pt modelId="{8B23D439-D17C-4DBE-A425-9D1B5C874D61}" type="parTrans" cxnId="{F543F5C1-44B3-488B-A9BB-F15845D4381B}">
      <dgm:prSet/>
      <dgm:spPr/>
      <dgm:t>
        <a:bodyPr/>
        <a:lstStyle/>
        <a:p>
          <a:endParaRPr lang="en-US"/>
        </a:p>
      </dgm:t>
    </dgm:pt>
    <dgm:pt modelId="{E5D0320A-CBE0-4021-9832-EF49B4401A67}" type="sibTrans" cxnId="{F543F5C1-44B3-488B-A9BB-F15845D4381B}">
      <dgm:prSet/>
      <dgm:spPr/>
      <dgm:t>
        <a:bodyPr/>
        <a:lstStyle/>
        <a:p>
          <a:endParaRPr lang="en-US"/>
        </a:p>
      </dgm:t>
    </dgm:pt>
    <dgm:pt modelId="{F4005EDA-7B04-49A4-BB07-EF84ADB53CFD}">
      <dgm:prSet phldrT="[Text]"/>
      <dgm:spPr/>
      <dgm:t>
        <a:bodyPr/>
        <a:lstStyle/>
        <a:p>
          <a:r>
            <a:rPr lang="en-US"/>
            <a:t>Environmental impacts of precipitation, temperature, and companion plants</a:t>
          </a:r>
        </a:p>
      </dgm:t>
    </dgm:pt>
    <dgm:pt modelId="{3B74AD78-0CDA-410A-9FB9-40F8ADB7A8A9}" type="parTrans" cxnId="{21E563EF-DC9B-4FCF-97A1-485BD09CF563}">
      <dgm:prSet/>
      <dgm:spPr/>
      <dgm:t>
        <a:bodyPr/>
        <a:lstStyle/>
        <a:p>
          <a:endParaRPr lang="en-US"/>
        </a:p>
      </dgm:t>
    </dgm:pt>
    <dgm:pt modelId="{8DDF3972-CB09-43E8-B960-A9E341286DBC}" type="sibTrans" cxnId="{21E563EF-DC9B-4FCF-97A1-485BD09CF563}">
      <dgm:prSet/>
      <dgm:spPr/>
      <dgm:t>
        <a:bodyPr/>
        <a:lstStyle/>
        <a:p>
          <a:endParaRPr lang="en-US"/>
        </a:p>
      </dgm:t>
    </dgm:pt>
    <dgm:pt modelId="{8F43F8C1-986E-47C0-8630-1A45F3C97182}">
      <dgm:prSet phldrT="[Text]"/>
      <dgm:spPr/>
      <dgm:t>
        <a:bodyPr/>
        <a:lstStyle/>
        <a:p>
          <a:r>
            <a:rPr lang="en-US"/>
            <a:t>Biomass Calculation</a:t>
          </a:r>
        </a:p>
      </dgm:t>
    </dgm:pt>
    <dgm:pt modelId="{D712E0FF-CA9C-415A-ABCB-5AFAB91A245D}" type="parTrans" cxnId="{ED9C9E01-93C5-4698-836A-159808055DD5}">
      <dgm:prSet/>
      <dgm:spPr/>
      <dgm:t>
        <a:bodyPr/>
        <a:lstStyle/>
        <a:p>
          <a:endParaRPr lang="en-US"/>
        </a:p>
      </dgm:t>
    </dgm:pt>
    <dgm:pt modelId="{43C3A8E7-7EEE-4425-A448-DCDB5C9E090E}" type="sibTrans" cxnId="{ED9C9E01-93C5-4698-836A-159808055DD5}">
      <dgm:prSet/>
      <dgm:spPr/>
      <dgm:t>
        <a:bodyPr/>
        <a:lstStyle/>
        <a:p>
          <a:endParaRPr lang="en-US"/>
        </a:p>
      </dgm:t>
    </dgm:pt>
    <dgm:pt modelId="{58751868-5D64-4334-9D6A-6F10498D2415}" type="pres">
      <dgm:prSet presAssocID="{0D1DEF89-191E-4BBA-A431-0A77F19D8F91}" presName="Name0" presStyleCnt="0">
        <dgm:presLayoutVars>
          <dgm:dir/>
          <dgm:animLvl val="lvl"/>
          <dgm:resizeHandles val="exact"/>
        </dgm:presLayoutVars>
      </dgm:prSet>
      <dgm:spPr/>
    </dgm:pt>
    <dgm:pt modelId="{B117B352-8D4C-42C9-B19C-A3BB464773FD}" type="pres">
      <dgm:prSet presAssocID="{A2A87501-E5C6-4BF3-9F56-B80CA7BE5815}" presName="compositeNode" presStyleCnt="0">
        <dgm:presLayoutVars>
          <dgm:bulletEnabled val="1"/>
        </dgm:presLayoutVars>
      </dgm:prSet>
      <dgm:spPr/>
    </dgm:pt>
    <dgm:pt modelId="{CE1EE05E-D71A-4332-B16C-90D9F542418F}" type="pres">
      <dgm:prSet presAssocID="{A2A87501-E5C6-4BF3-9F56-B80CA7BE5815}" presName="bgRect" presStyleLbl="node1" presStyleIdx="0" presStyleCnt="4"/>
      <dgm:spPr/>
    </dgm:pt>
    <dgm:pt modelId="{CADE96D9-F175-45E3-A61C-9EA025E45F42}" type="pres">
      <dgm:prSet presAssocID="{A2A87501-E5C6-4BF3-9F56-B80CA7BE5815}" presName="parentNode" presStyleLbl="node1" presStyleIdx="0" presStyleCnt="4">
        <dgm:presLayoutVars>
          <dgm:chMax val="0"/>
          <dgm:bulletEnabled val="1"/>
        </dgm:presLayoutVars>
      </dgm:prSet>
      <dgm:spPr/>
    </dgm:pt>
    <dgm:pt modelId="{F491D0EB-6026-4D8F-9064-C554C83D225E}" type="pres">
      <dgm:prSet presAssocID="{A2A87501-E5C6-4BF3-9F56-B80CA7BE5815}" presName="childNode" presStyleLbl="node1" presStyleIdx="0" presStyleCnt="4">
        <dgm:presLayoutVars>
          <dgm:bulletEnabled val="1"/>
        </dgm:presLayoutVars>
      </dgm:prSet>
      <dgm:spPr/>
    </dgm:pt>
    <dgm:pt modelId="{ED9B499B-F080-4A42-971C-6018434B753A}" type="pres">
      <dgm:prSet presAssocID="{2BCCB7A7-3CD3-4F13-9433-9CB51C55A34C}" presName="hSp" presStyleCnt="0"/>
      <dgm:spPr/>
    </dgm:pt>
    <dgm:pt modelId="{522EE13B-4F38-4305-A699-5B6BF8AB935E}" type="pres">
      <dgm:prSet presAssocID="{2BCCB7A7-3CD3-4F13-9433-9CB51C55A34C}" presName="vProcSp" presStyleCnt="0"/>
      <dgm:spPr/>
    </dgm:pt>
    <dgm:pt modelId="{969E5E58-8BD2-4E51-8596-3058F4277042}" type="pres">
      <dgm:prSet presAssocID="{2BCCB7A7-3CD3-4F13-9433-9CB51C55A34C}" presName="vSp1" presStyleCnt="0"/>
      <dgm:spPr/>
    </dgm:pt>
    <dgm:pt modelId="{0D22507E-E797-4DA2-9528-BAB6CC906059}" type="pres">
      <dgm:prSet presAssocID="{2BCCB7A7-3CD3-4F13-9433-9CB51C55A34C}" presName="simulatedConn" presStyleLbl="solidFgAcc1" presStyleIdx="0" presStyleCnt="3"/>
      <dgm:spPr/>
    </dgm:pt>
    <dgm:pt modelId="{AE2E7232-F55F-423E-B5C0-059BC8DBBFE6}" type="pres">
      <dgm:prSet presAssocID="{2BCCB7A7-3CD3-4F13-9433-9CB51C55A34C}" presName="vSp2" presStyleCnt="0"/>
      <dgm:spPr/>
    </dgm:pt>
    <dgm:pt modelId="{C4ADA85E-4C28-4AD6-AF00-05E9CA64E48E}" type="pres">
      <dgm:prSet presAssocID="{2BCCB7A7-3CD3-4F13-9433-9CB51C55A34C}" presName="sibTrans" presStyleCnt="0"/>
      <dgm:spPr/>
    </dgm:pt>
    <dgm:pt modelId="{84F9ED6C-4253-4C6C-B3EF-B631174DA487}" type="pres">
      <dgm:prSet presAssocID="{AFE213F1-D804-40E4-93C4-3CCF480A8006}" presName="compositeNode" presStyleCnt="0">
        <dgm:presLayoutVars>
          <dgm:bulletEnabled val="1"/>
        </dgm:presLayoutVars>
      </dgm:prSet>
      <dgm:spPr/>
    </dgm:pt>
    <dgm:pt modelId="{51B37069-749C-413D-BB1A-F2B514B98628}" type="pres">
      <dgm:prSet presAssocID="{AFE213F1-D804-40E4-93C4-3CCF480A8006}" presName="bgRect" presStyleLbl="node1" presStyleIdx="1" presStyleCnt="4" custLinFactNeighborX="-530"/>
      <dgm:spPr/>
    </dgm:pt>
    <dgm:pt modelId="{DFEF554E-2FB8-4B3A-9C49-C1274797A5F8}" type="pres">
      <dgm:prSet presAssocID="{AFE213F1-D804-40E4-93C4-3CCF480A8006}" presName="parentNode" presStyleLbl="node1" presStyleIdx="1" presStyleCnt="4">
        <dgm:presLayoutVars>
          <dgm:chMax val="0"/>
          <dgm:bulletEnabled val="1"/>
        </dgm:presLayoutVars>
      </dgm:prSet>
      <dgm:spPr/>
    </dgm:pt>
    <dgm:pt modelId="{46BDC5DA-3BC1-4E2D-9275-8AB307097511}" type="pres">
      <dgm:prSet presAssocID="{AFE213F1-D804-40E4-93C4-3CCF480A8006}" presName="childNode" presStyleLbl="node1" presStyleIdx="1" presStyleCnt="4">
        <dgm:presLayoutVars>
          <dgm:bulletEnabled val="1"/>
        </dgm:presLayoutVars>
      </dgm:prSet>
      <dgm:spPr/>
    </dgm:pt>
    <dgm:pt modelId="{E4075215-625C-4A64-86DD-551390831102}" type="pres">
      <dgm:prSet presAssocID="{0C42ABAB-8E0F-4744-A511-BD63F780D2C4}" presName="hSp" presStyleCnt="0"/>
      <dgm:spPr/>
    </dgm:pt>
    <dgm:pt modelId="{A224A956-8FA5-4A73-9943-BCAAF0A043CA}" type="pres">
      <dgm:prSet presAssocID="{0C42ABAB-8E0F-4744-A511-BD63F780D2C4}" presName="vProcSp" presStyleCnt="0"/>
      <dgm:spPr/>
    </dgm:pt>
    <dgm:pt modelId="{18E70833-945F-49AA-ADAE-5E0716AE7480}" type="pres">
      <dgm:prSet presAssocID="{0C42ABAB-8E0F-4744-A511-BD63F780D2C4}" presName="vSp1" presStyleCnt="0"/>
      <dgm:spPr/>
    </dgm:pt>
    <dgm:pt modelId="{3371F9BA-CAAA-48FD-A8F6-CC8FE16651B4}" type="pres">
      <dgm:prSet presAssocID="{0C42ABAB-8E0F-4744-A511-BD63F780D2C4}" presName="simulatedConn" presStyleLbl="solidFgAcc1" presStyleIdx="1" presStyleCnt="3"/>
      <dgm:spPr/>
    </dgm:pt>
    <dgm:pt modelId="{6BE0F971-F3AF-4BDC-9212-09962E7428E5}" type="pres">
      <dgm:prSet presAssocID="{0C42ABAB-8E0F-4744-A511-BD63F780D2C4}" presName="vSp2" presStyleCnt="0"/>
      <dgm:spPr/>
    </dgm:pt>
    <dgm:pt modelId="{5F4FFF2B-124F-4955-8522-247593C21EF2}" type="pres">
      <dgm:prSet presAssocID="{0C42ABAB-8E0F-4744-A511-BD63F780D2C4}" presName="sibTrans" presStyleCnt="0"/>
      <dgm:spPr/>
    </dgm:pt>
    <dgm:pt modelId="{646AE493-9C78-4B4B-A839-53A5A5C71903}" type="pres">
      <dgm:prSet presAssocID="{2DF96194-AD3F-41D3-AE5D-B163673FC763}" presName="compositeNode" presStyleCnt="0">
        <dgm:presLayoutVars>
          <dgm:bulletEnabled val="1"/>
        </dgm:presLayoutVars>
      </dgm:prSet>
      <dgm:spPr/>
    </dgm:pt>
    <dgm:pt modelId="{6548300A-8FC6-45F9-92EB-0067CAF76EBF}" type="pres">
      <dgm:prSet presAssocID="{2DF96194-AD3F-41D3-AE5D-B163673FC763}" presName="bgRect" presStyleLbl="node1" presStyleIdx="2" presStyleCnt="4"/>
      <dgm:spPr/>
    </dgm:pt>
    <dgm:pt modelId="{6BF54B31-A410-4B79-96C1-24FF30D8A923}" type="pres">
      <dgm:prSet presAssocID="{2DF96194-AD3F-41D3-AE5D-B163673FC763}" presName="parentNode" presStyleLbl="node1" presStyleIdx="2" presStyleCnt="4">
        <dgm:presLayoutVars>
          <dgm:chMax val="0"/>
          <dgm:bulletEnabled val="1"/>
        </dgm:presLayoutVars>
      </dgm:prSet>
      <dgm:spPr/>
    </dgm:pt>
    <dgm:pt modelId="{7648B386-3855-4F6D-8A70-6C08517022D2}" type="pres">
      <dgm:prSet presAssocID="{2DF96194-AD3F-41D3-AE5D-B163673FC763}" presName="childNode" presStyleLbl="node1" presStyleIdx="2" presStyleCnt="4">
        <dgm:presLayoutVars>
          <dgm:bulletEnabled val="1"/>
        </dgm:presLayoutVars>
      </dgm:prSet>
      <dgm:spPr/>
    </dgm:pt>
    <dgm:pt modelId="{31C2EDCC-F8C8-47C6-A0E2-A3C9F289C209}" type="pres">
      <dgm:prSet presAssocID="{E5D0320A-CBE0-4021-9832-EF49B4401A67}" presName="hSp" presStyleCnt="0"/>
      <dgm:spPr/>
    </dgm:pt>
    <dgm:pt modelId="{D6F7BAB9-816E-4E18-B039-59608DF44782}" type="pres">
      <dgm:prSet presAssocID="{E5D0320A-CBE0-4021-9832-EF49B4401A67}" presName="vProcSp" presStyleCnt="0"/>
      <dgm:spPr/>
    </dgm:pt>
    <dgm:pt modelId="{B627F696-1629-4BAC-ACDF-DE693911B3CF}" type="pres">
      <dgm:prSet presAssocID="{E5D0320A-CBE0-4021-9832-EF49B4401A67}" presName="vSp1" presStyleCnt="0"/>
      <dgm:spPr/>
    </dgm:pt>
    <dgm:pt modelId="{4F9FD32D-B1F8-4064-9D3F-D7BAA676361E}" type="pres">
      <dgm:prSet presAssocID="{E5D0320A-CBE0-4021-9832-EF49B4401A67}" presName="simulatedConn" presStyleLbl="solidFgAcc1" presStyleIdx="2" presStyleCnt="3"/>
      <dgm:spPr/>
    </dgm:pt>
    <dgm:pt modelId="{9AFCE710-3209-4801-8DB4-DC31D4C4761E}" type="pres">
      <dgm:prSet presAssocID="{E5D0320A-CBE0-4021-9832-EF49B4401A67}" presName="vSp2" presStyleCnt="0"/>
      <dgm:spPr/>
    </dgm:pt>
    <dgm:pt modelId="{8826FFF5-67BE-4BC1-8D96-922D61F8C8C2}" type="pres">
      <dgm:prSet presAssocID="{E5D0320A-CBE0-4021-9832-EF49B4401A67}" presName="sibTrans" presStyleCnt="0"/>
      <dgm:spPr/>
    </dgm:pt>
    <dgm:pt modelId="{0A6FB715-596D-415A-840A-A97F8D0BC4B3}" type="pres">
      <dgm:prSet presAssocID="{8F43F8C1-986E-47C0-8630-1A45F3C97182}" presName="compositeNode" presStyleCnt="0">
        <dgm:presLayoutVars>
          <dgm:bulletEnabled val="1"/>
        </dgm:presLayoutVars>
      </dgm:prSet>
      <dgm:spPr/>
    </dgm:pt>
    <dgm:pt modelId="{6B77E4D1-9646-480D-8016-A9B6AC983BCF}" type="pres">
      <dgm:prSet presAssocID="{8F43F8C1-986E-47C0-8630-1A45F3C97182}" presName="bgRect" presStyleLbl="node1" presStyleIdx="3" presStyleCnt="4"/>
      <dgm:spPr/>
    </dgm:pt>
    <dgm:pt modelId="{E931ECD2-3838-4EEF-AB4A-61EC600818EC}" type="pres">
      <dgm:prSet presAssocID="{8F43F8C1-986E-47C0-8630-1A45F3C97182}" presName="parentNode" presStyleLbl="node1" presStyleIdx="3" presStyleCnt="4">
        <dgm:presLayoutVars>
          <dgm:chMax val="0"/>
          <dgm:bulletEnabled val="1"/>
        </dgm:presLayoutVars>
      </dgm:prSet>
      <dgm:spPr/>
    </dgm:pt>
  </dgm:ptLst>
  <dgm:cxnLst>
    <dgm:cxn modelId="{ED9C9E01-93C5-4698-836A-159808055DD5}" srcId="{0D1DEF89-191E-4BBA-A431-0A77F19D8F91}" destId="{8F43F8C1-986E-47C0-8630-1A45F3C97182}" srcOrd="3" destOrd="0" parTransId="{D712E0FF-CA9C-415A-ABCB-5AFAB91A245D}" sibTransId="{43C3A8E7-7EEE-4425-A448-DCDB5C9E090E}"/>
    <dgm:cxn modelId="{E184F002-93AC-4D98-B9FB-D1BCC962FF59}" type="presOf" srcId="{A2A87501-E5C6-4BF3-9F56-B80CA7BE5815}" destId="{CADE96D9-F175-45E3-A61C-9EA025E45F42}" srcOrd="1" destOrd="0" presId="urn:microsoft.com/office/officeart/2005/8/layout/hProcess7"/>
    <dgm:cxn modelId="{08C4031B-05D7-4EC2-9093-9766F932BD7D}" type="presOf" srcId="{2DF96194-AD3F-41D3-AE5D-B163673FC763}" destId="{6548300A-8FC6-45F9-92EB-0067CAF76EBF}" srcOrd="0" destOrd="0" presId="urn:microsoft.com/office/officeart/2005/8/layout/hProcess7"/>
    <dgm:cxn modelId="{85A07B2D-3C21-428C-A629-3379C3B6FF22}" type="presOf" srcId="{0D1DEF89-191E-4BBA-A431-0A77F19D8F91}" destId="{58751868-5D64-4334-9D6A-6F10498D2415}" srcOrd="0" destOrd="0" presId="urn:microsoft.com/office/officeart/2005/8/layout/hProcess7"/>
    <dgm:cxn modelId="{ACB70F38-E066-4387-8C17-0806682A4EAE}" type="presOf" srcId="{F4005EDA-7B04-49A4-BB07-EF84ADB53CFD}" destId="{7648B386-3855-4F6D-8A70-6C08517022D2}" srcOrd="0" destOrd="0" presId="urn:microsoft.com/office/officeart/2005/8/layout/hProcess7"/>
    <dgm:cxn modelId="{558BF13C-3B2E-4625-A12D-EAA86CBA24A4}" type="presOf" srcId="{AFE213F1-D804-40E4-93C4-3CCF480A8006}" destId="{DFEF554E-2FB8-4B3A-9C49-C1274797A5F8}" srcOrd="1" destOrd="0" presId="urn:microsoft.com/office/officeart/2005/8/layout/hProcess7"/>
    <dgm:cxn modelId="{FB8BF445-D493-4F38-9DE7-D1F4CB7D1BFD}" srcId="{A2A87501-E5C6-4BF3-9F56-B80CA7BE5815}" destId="{588D644D-D3FD-4D2A-8CA9-5BEC52569F08}" srcOrd="0" destOrd="0" parTransId="{1C435BF2-5D63-4624-8EDA-B77AA0A95B86}" sibTransId="{2CAFB693-612A-44AD-8690-A33ADC419C3F}"/>
    <dgm:cxn modelId="{32033548-B26C-4A61-B528-2E1A8021416A}" type="presOf" srcId="{8F43F8C1-986E-47C0-8630-1A45F3C97182}" destId="{E931ECD2-3838-4EEF-AB4A-61EC600818EC}" srcOrd="1" destOrd="0" presId="urn:microsoft.com/office/officeart/2005/8/layout/hProcess7"/>
    <dgm:cxn modelId="{6ADE6D69-9889-4865-A1B9-5758B2084894}" type="presOf" srcId="{17AE8DDA-0A26-4F48-9A6C-AE5746C3D94C}" destId="{46BDC5DA-3BC1-4E2D-9275-8AB307097511}" srcOrd="0" destOrd="0" presId="urn:microsoft.com/office/officeart/2005/8/layout/hProcess7"/>
    <dgm:cxn modelId="{DBDBBF73-E2B4-48DB-84E3-0D7BDDA88ABC}" srcId="{0D1DEF89-191E-4BBA-A431-0A77F19D8F91}" destId="{A2A87501-E5C6-4BF3-9F56-B80CA7BE5815}" srcOrd="0" destOrd="0" parTransId="{DACCE336-2AB0-44F7-AE8E-2FC135CB2F99}" sibTransId="{2BCCB7A7-3CD3-4F13-9433-9CB51C55A34C}"/>
    <dgm:cxn modelId="{93F50894-A19D-49AF-AA94-789EAD323DE6}" srcId="{AFE213F1-D804-40E4-93C4-3CCF480A8006}" destId="{17AE8DDA-0A26-4F48-9A6C-AE5746C3D94C}" srcOrd="0" destOrd="0" parTransId="{9F9D96B2-131B-4FDC-A5C5-E99D1F542D1F}" sibTransId="{AAB6192F-7545-4B07-BCE2-FFC3D3A28641}"/>
    <dgm:cxn modelId="{CC0409B0-CF74-476F-88EB-47116A8B7264}" type="presOf" srcId="{588D644D-D3FD-4D2A-8CA9-5BEC52569F08}" destId="{F491D0EB-6026-4D8F-9064-C554C83D225E}" srcOrd="0" destOrd="0" presId="urn:microsoft.com/office/officeart/2005/8/layout/hProcess7"/>
    <dgm:cxn modelId="{F543F5C1-44B3-488B-A9BB-F15845D4381B}" srcId="{0D1DEF89-191E-4BBA-A431-0A77F19D8F91}" destId="{2DF96194-AD3F-41D3-AE5D-B163673FC763}" srcOrd="2" destOrd="0" parTransId="{8B23D439-D17C-4DBE-A425-9D1B5C874D61}" sibTransId="{E5D0320A-CBE0-4021-9832-EF49B4401A67}"/>
    <dgm:cxn modelId="{455288CE-370C-4D0C-8A9D-BEF07B3A9533}" type="presOf" srcId="{2DF96194-AD3F-41D3-AE5D-B163673FC763}" destId="{6BF54B31-A410-4B79-96C1-24FF30D8A923}" srcOrd="1" destOrd="0" presId="urn:microsoft.com/office/officeart/2005/8/layout/hProcess7"/>
    <dgm:cxn modelId="{8C6165E0-E273-4F8A-980F-FCD36116E584}" srcId="{0D1DEF89-191E-4BBA-A431-0A77F19D8F91}" destId="{AFE213F1-D804-40E4-93C4-3CCF480A8006}" srcOrd="1" destOrd="0" parTransId="{85962E45-C2A0-410A-9645-20F9D22E3DC9}" sibTransId="{0C42ABAB-8E0F-4744-A511-BD63F780D2C4}"/>
    <dgm:cxn modelId="{9B532DE4-8570-4623-8321-ADD8FBF1C323}" type="presOf" srcId="{A2A87501-E5C6-4BF3-9F56-B80CA7BE5815}" destId="{CE1EE05E-D71A-4332-B16C-90D9F542418F}" srcOrd="0" destOrd="0" presId="urn:microsoft.com/office/officeart/2005/8/layout/hProcess7"/>
    <dgm:cxn modelId="{21E563EF-DC9B-4FCF-97A1-485BD09CF563}" srcId="{2DF96194-AD3F-41D3-AE5D-B163673FC763}" destId="{F4005EDA-7B04-49A4-BB07-EF84ADB53CFD}" srcOrd="0" destOrd="0" parTransId="{3B74AD78-0CDA-410A-9FB9-40F8ADB7A8A9}" sibTransId="{8DDF3972-CB09-43E8-B960-A9E341286DBC}"/>
    <dgm:cxn modelId="{02460EF2-EAA2-4624-A561-42D6910CE2E2}" type="presOf" srcId="{8F43F8C1-986E-47C0-8630-1A45F3C97182}" destId="{6B77E4D1-9646-480D-8016-A9B6AC983BCF}" srcOrd="0" destOrd="0" presId="urn:microsoft.com/office/officeart/2005/8/layout/hProcess7"/>
    <dgm:cxn modelId="{D87E2DF5-75D2-408C-8455-56D92EA236D2}" type="presOf" srcId="{AFE213F1-D804-40E4-93C4-3CCF480A8006}" destId="{51B37069-749C-413D-BB1A-F2B514B98628}" srcOrd="0" destOrd="0" presId="urn:microsoft.com/office/officeart/2005/8/layout/hProcess7"/>
    <dgm:cxn modelId="{2F3FEADD-DDBB-437C-A0DE-0E733944B2F7}" type="presParOf" srcId="{58751868-5D64-4334-9D6A-6F10498D2415}" destId="{B117B352-8D4C-42C9-B19C-A3BB464773FD}" srcOrd="0" destOrd="0" presId="urn:microsoft.com/office/officeart/2005/8/layout/hProcess7"/>
    <dgm:cxn modelId="{8C1B6FAB-4119-4F6F-B3F1-0F8787FCE435}" type="presParOf" srcId="{B117B352-8D4C-42C9-B19C-A3BB464773FD}" destId="{CE1EE05E-D71A-4332-B16C-90D9F542418F}" srcOrd="0" destOrd="0" presId="urn:microsoft.com/office/officeart/2005/8/layout/hProcess7"/>
    <dgm:cxn modelId="{426DA4A0-DF23-4C36-A41E-F64EC4296A16}" type="presParOf" srcId="{B117B352-8D4C-42C9-B19C-A3BB464773FD}" destId="{CADE96D9-F175-45E3-A61C-9EA025E45F42}" srcOrd="1" destOrd="0" presId="urn:microsoft.com/office/officeart/2005/8/layout/hProcess7"/>
    <dgm:cxn modelId="{8EC7E25B-149B-4697-8F16-BD0ABFC417F9}" type="presParOf" srcId="{B117B352-8D4C-42C9-B19C-A3BB464773FD}" destId="{F491D0EB-6026-4D8F-9064-C554C83D225E}" srcOrd="2" destOrd="0" presId="urn:microsoft.com/office/officeart/2005/8/layout/hProcess7"/>
    <dgm:cxn modelId="{53349F12-F2BF-48FF-8132-E4317CB220FD}" type="presParOf" srcId="{58751868-5D64-4334-9D6A-6F10498D2415}" destId="{ED9B499B-F080-4A42-971C-6018434B753A}" srcOrd="1" destOrd="0" presId="urn:microsoft.com/office/officeart/2005/8/layout/hProcess7"/>
    <dgm:cxn modelId="{ABB64489-0C69-4087-90EE-F4802C8FDCEC}" type="presParOf" srcId="{58751868-5D64-4334-9D6A-6F10498D2415}" destId="{522EE13B-4F38-4305-A699-5B6BF8AB935E}" srcOrd="2" destOrd="0" presId="urn:microsoft.com/office/officeart/2005/8/layout/hProcess7"/>
    <dgm:cxn modelId="{D5A82E8F-B2CD-4D71-BD10-955D8A02A925}" type="presParOf" srcId="{522EE13B-4F38-4305-A699-5B6BF8AB935E}" destId="{969E5E58-8BD2-4E51-8596-3058F4277042}" srcOrd="0" destOrd="0" presId="urn:microsoft.com/office/officeart/2005/8/layout/hProcess7"/>
    <dgm:cxn modelId="{C57A3C27-CACD-4D2B-80F2-99D09BD951FE}" type="presParOf" srcId="{522EE13B-4F38-4305-A699-5B6BF8AB935E}" destId="{0D22507E-E797-4DA2-9528-BAB6CC906059}" srcOrd="1" destOrd="0" presId="urn:microsoft.com/office/officeart/2005/8/layout/hProcess7"/>
    <dgm:cxn modelId="{82F06EE6-1EA1-47C2-9588-20FB35312C44}" type="presParOf" srcId="{522EE13B-4F38-4305-A699-5B6BF8AB935E}" destId="{AE2E7232-F55F-423E-B5C0-059BC8DBBFE6}" srcOrd="2" destOrd="0" presId="urn:microsoft.com/office/officeart/2005/8/layout/hProcess7"/>
    <dgm:cxn modelId="{4DF7B051-0E66-4374-97C5-2793538A6519}" type="presParOf" srcId="{58751868-5D64-4334-9D6A-6F10498D2415}" destId="{C4ADA85E-4C28-4AD6-AF00-05E9CA64E48E}" srcOrd="3" destOrd="0" presId="urn:microsoft.com/office/officeart/2005/8/layout/hProcess7"/>
    <dgm:cxn modelId="{6270AD88-C994-4FC2-9B05-323A1F1F8CE3}" type="presParOf" srcId="{58751868-5D64-4334-9D6A-6F10498D2415}" destId="{84F9ED6C-4253-4C6C-B3EF-B631174DA487}" srcOrd="4" destOrd="0" presId="urn:microsoft.com/office/officeart/2005/8/layout/hProcess7"/>
    <dgm:cxn modelId="{D632E38E-5FA9-4B7C-AE58-301B74B3A420}" type="presParOf" srcId="{84F9ED6C-4253-4C6C-B3EF-B631174DA487}" destId="{51B37069-749C-413D-BB1A-F2B514B98628}" srcOrd="0" destOrd="0" presId="urn:microsoft.com/office/officeart/2005/8/layout/hProcess7"/>
    <dgm:cxn modelId="{587F9929-2F5D-40A2-A1F4-901CE9DB03DE}" type="presParOf" srcId="{84F9ED6C-4253-4C6C-B3EF-B631174DA487}" destId="{DFEF554E-2FB8-4B3A-9C49-C1274797A5F8}" srcOrd="1" destOrd="0" presId="urn:microsoft.com/office/officeart/2005/8/layout/hProcess7"/>
    <dgm:cxn modelId="{EA2805DD-A3A6-41FE-8B68-FFDA2E6B957A}" type="presParOf" srcId="{84F9ED6C-4253-4C6C-B3EF-B631174DA487}" destId="{46BDC5DA-3BC1-4E2D-9275-8AB307097511}" srcOrd="2" destOrd="0" presId="urn:microsoft.com/office/officeart/2005/8/layout/hProcess7"/>
    <dgm:cxn modelId="{C94ABD2F-3CAD-45CD-829F-0A43BCF04840}" type="presParOf" srcId="{58751868-5D64-4334-9D6A-6F10498D2415}" destId="{E4075215-625C-4A64-86DD-551390831102}" srcOrd="5" destOrd="0" presId="urn:microsoft.com/office/officeart/2005/8/layout/hProcess7"/>
    <dgm:cxn modelId="{3A14CB0A-5AC1-44F4-A1EB-FF01D16153B1}" type="presParOf" srcId="{58751868-5D64-4334-9D6A-6F10498D2415}" destId="{A224A956-8FA5-4A73-9943-BCAAF0A043CA}" srcOrd="6" destOrd="0" presId="urn:microsoft.com/office/officeart/2005/8/layout/hProcess7"/>
    <dgm:cxn modelId="{FF0D20F5-05C6-4365-8B81-7ED85BAB4D24}" type="presParOf" srcId="{A224A956-8FA5-4A73-9943-BCAAF0A043CA}" destId="{18E70833-945F-49AA-ADAE-5E0716AE7480}" srcOrd="0" destOrd="0" presId="urn:microsoft.com/office/officeart/2005/8/layout/hProcess7"/>
    <dgm:cxn modelId="{EB3BD393-2C3D-4025-8275-55A83A3951F0}" type="presParOf" srcId="{A224A956-8FA5-4A73-9943-BCAAF0A043CA}" destId="{3371F9BA-CAAA-48FD-A8F6-CC8FE16651B4}" srcOrd="1" destOrd="0" presId="urn:microsoft.com/office/officeart/2005/8/layout/hProcess7"/>
    <dgm:cxn modelId="{2F9BAE15-187C-49FD-BAAF-80E32115E588}" type="presParOf" srcId="{A224A956-8FA5-4A73-9943-BCAAF0A043CA}" destId="{6BE0F971-F3AF-4BDC-9212-09962E7428E5}" srcOrd="2" destOrd="0" presId="urn:microsoft.com/office/officeart/2005/8/layout/hProcess7"/>
    <dgm:cxn modelId="{199FDA98-2DC8-4A86-90C8-5BBA8F76AF58}" type="presParOf" srcId="{58751868-5D64-4334-9D6A-6F10498D2415}" destId="{5F4FFF2B-124F-4955-8522-247593C21EF2}" srcOrd="7" destOrd="0" presId="urn:microsoft.com/office/officeart/2005/8/layout/hProcess7"/>
    <dgm:cxn modelId="{B53E1922-8FF7-4A7C-99E5-D4C35EED0DC5}" type="presParOf" srcId="{58751868-5D64-4334-9D6A-6F10498D2415}" destId="{646AE493-9C78-4B4B-A839-53A5A5C71903}" srcOrd="8" destOrd="0" presId="urn:microsoft.com/office/officeart/2005/8/layout/hProcess7"/>
    <dgm:cxn modelId="{D26EDA4D-7B63-42C4-BE4F-F39338E354C2}" type="presParOf" srcId="{646AE493-9C78-4B4B-A839-53A5A5C71903}" destId="{6548300A-8FC6-45F9-92EB-0067CAF76EBF}" srcOrd="0" destOrd="0" presId="urn:microsoft.com/office/officeart/2005/8/layout/hProcess7"/>
    <dgm:cxn modelId="{67A0E29B-3941-4E44-9913-6AB10249C46A}" type="presParOf" srcId="{646AE493-9C78-4B4B-A839-53A5A5C71903}" destId="{6BF54B31-A410-4B79-96C1-24FF30D8A923}" srcOrd="1" destOrd="0" presId="urn:microsoft.com/office/officeart/2005/8/layout/hProcess7"/>
    <dgm:cxn modelId="{A4A63FDC-A967-4AFB-8629-2353116AF1AB}" type="presParOf" srcId="{646AE493-9C78-4B4B-A839-53A5A5C71903}" destId="{7648B386-3855-4F6D-8A70-6C08517022D2}" srcOrd="2" destOrd="0" presId="urn:microsoft.com/office/officeart/2005/8/layout/hProcess7"/>
    <dgm:cxn modelId="{AB5BF98E-764E-488E-888D-D6B605F4D002}" type="presParOf" srcId="{58751868-5D64-4334-9D6A-6F10498D2415}" destId="{31C2EDCC-F8C8-47C6-A0E2-A3C9F289C209}" srcOrd="9" destOrd="0" presId="urn:microsoft.com/office/officeart/2005/8/layout/hProcess7"/>
    <dgm:cxn modelId="{4719A450-CB33-47E4-91E1-8AC48C37A4EE}" type="presParOf" srcId="{58751868-5D64-4334-9D6A-6F10498D2415}" destId="{D6F7BAB9-816E-4E18-B039-59608DF44782}" srcOrd="10" destOrd="0" presId="urn:microsoft.com/office/officeart/2005/8/layout/hProcess7"/>
    <dgm:cxn modelId="{EB74252A-1FCE-4119-89A2-D328E80154C4}" type="presParOf" srcId="{D6F7BAB9-816E-4E18-B039-59608DF44782}" destId="{B627F696-1629-4BAC-ACDF-DE693911B3CF}" srcOrd="0" destOrd="0" presId="urn:microsoft.com/office/officeart/2005/8/layout/hProcess7"/>
    <dgm:cxn modelId="{7AE1423D-081E-467A-91B5-E7F58B952311}" type="presParOf" srcId="{D6F7BAB9-816E-4E18-B039-59608DF44782}" destId="{4F9FD32D-B1F8-4064-9D3F-D7BAA676361E}" srcOrd="1" destOrd="0" presId="urn:microsoft.com/office/officeart/2005/8/layout/hProcess7"/>
    <dgm:cxn modelId="{CB33F2D8-192B-48B7-A917-FB9592293B21}" type="presParOf" srcId="{D6F7BAB9-816E-4E18-B039-59608DF44782}" destId="{9AFCE710-3209-4801-8DB4-DC31D4C4761E}" srcOrd="2" destOrd="0" presId="urn:microsoft.com/office/officeart/2005/8/layout/hProcess7"/>
    <dgm:cxn modelId="{3E8B3909-E7A8-4974-832C-8B69F3D6718C}" type="presParOf" srcId="{58751868-5D64-4334-9D6A-6F10498D2415}" destId="{8826FFF5-67BE-4BC1-8D96-922D61F8C8C2}" srcOrd="11" destOrd="0" presId="urn:microsoft.com/office/officeart/2005/8/layout/hProcess7"/>
    <dgm:cxn modelId="{0340EBAD-66A1-40B3-A252-448504C92B06}" type="presParOf" srcId="{58751868-5D64-4334-9D6A-6F10498D2415}" destId="{0A6FB715-596D-415A-840A-A97F8D0BC4B3}" srcOrd="12" destOrd="0" presId="urn:microsoft.com/office/officeart/2005/8/layout/hProcess7"/>
    <dgm:cxn modelId="{3E07002D-CF27-485F-A07A-8E52D58D9151}" type="presParOf" srcId="{0A6FB715-596D-415A-840A-A97F8D0BC4B3}" destId="{6B77E4D1-9646-480D-8016-A9B6AC983BCF}" srcOrd="0" destOrd="0" presId="urn:microsoft.com/office/officeart/2005/8/layout/hProcess7"/>
    <dgm:cxn modelId="{9C271FF9-32C6-4CDB-90F0-4F686347C21C}" type="presParOf" srcId="{0A6FB715-596D-415A-840A-A97F8D0BC4B3}" destId="{E931ECD2-3838-4EEF-AB4A-61EC600818EC}" srcOrd="1"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633CBA-2502-434A-928C-6EC6967F259D}"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en-US"/>
        </a:p>
      </dgm:t>
    </dgm:pt>
    <dgm:pt modelId="{012EDDC6-207F-4EE3-9DEB-146599520561}">
      <dgm:prSet phldrT="[Text]"/>
      <dgm:spPr/>
      <dgm:t>
        <a:bodyPr/>
        <a:lstStyle/>
        <a:p>
          <a:pPr rtl="0"/>
          <a:r>
            <a:rPr lang="en-US" b="1"/>
            <a:t>Step </a:t>
          </a:r>
          <a:r>
            <a:rPr lang="en-US" b="1">
              <a:solidFill>
                <a:srgbClr val="010000"/>
              </a:solidFill>
              <a:latin typeface="Corbel" panose="020B0503020204020204"/>
            </a:rPr>
            <a:t>1</a:t>
          </a:r>
          <a:br>
            <a:rPr lang="en-US" b="1"/>
          </a:br>
          <a:r>
            <a:rPr lang="en-US" b="1">
              <a:latin typeface="Corbel" panose="020B0503020204020204"/>
            </a:rPr>
            <a:t>New trial begins</a:t>
          </a:r>
          <a:endParaRPr lang="en-US" b="1"/>
        </a:p>
      </dgm:t>
      <dgm:extLst>
        <a:ext uri="{E40237B7-FDA0-4F09-8148-C483321AD2D9}">
          <dgm14:cNvPr xmlns:dgm14="http://schemas.microsoft.com/office/drawing/2010/diagram" id="0" name="" title="Step 1 title"/>
        </a:ext>
      </dgm:extLst>
    </dgm:pt>
    <dgm:pt modelId="{1850CBD5-1A99-4F4F-897C-451AA66F1516}" type="parTrans" cxnId="{A9676025-22BC-4F10-8860-B270A6112553}">
      <dgm:prSet/>
      <dgm:spPr/>
      <dgm:t>
        <a:bodyPr/>
        <a:lstStyle/>
        <a:p>
          <a:endParaRPr lang="en-US"/>
        </a:p>
      </dgm:t>
    </dgm:pt>
    <dgm:pt modelId="{7985EE53-BD3D-4DB3-B5BD-6B9FFA75B9E6}" type="sibTrans" cxnId="{A9676025-22BC-4F10-8860-B270A6112553}">
      <dgm:prSet/>
      <dgm:spPr/>
      <dgm:t>
        <a:bodyPr/>
        <a:lstStyle/>
        <a:p>
          <a:endParaRPr lang="en-US"/>
        </a:p>
      </dgm:t>
      <dgm:extLst>
        <a:ext uri="{E40237B7-FDA0-4F09-8148-C483321AD2D9}">
          <dgm14:cNvPr xmlns:dgm14="http://schemas.microsoft.com/office/drawing/2010/diagram" id="0" name="" title="Arrow between Step 1 and Step 2"/>
        </a:ext>
      </dgm:extLst>
    </dgm:pt>
    <dgm:pt modelId="{38FB0022-09EC-4D6F-86C0-C813C6F2F39A}">
      <dgm:prSet phldrT="[Text]"/>
      <dgm:spPr/>
      <dgm:t>
        <a:bodyPr/>
        <a:lstStyle/>
        <a:p>
          <a:pPr rtl="0"/>
          <a:r>
            <a:rPr lang="en-US" b="1"/>
            <a:t>Step</a:t>
          </a:r>
          <a:r>
            <a:rPr lang="en-US" b="1">
              <a:latin typeface="Corbel" panose="020B0503020204020204"/>
            </a:rPr>
            <a:t> 3</a:t>
          </a:r>
          <a:br>
            <a:rPr lang="en-US" b="1"/>
          </a:br>
          <a:r>
            <a:rPr lang="en-US" b="1">
              <a:latin typeface="Corbel" panose="020B0503020204020204"/>
            </a:rPr>
            <a:t>Germination: which kernels survive the culling</a:t>
          </a:r>
          <a:endParaRPr lang="en-US" b="1"/>
        </a:p>
      </dgm:t>
      <dgm:extLst>
        <a:ext uri="{E40237B7-FDA0-4F09-8148-C483321AD2D9}">
          <dgm14:cNvPr xmlns:dgm14="http://schemas.microsoft.com/office/drawing/2010/diagram" id="0" name="" title="Step 3 title"/>
        </a:ext>
      </dgm:extLst>
    </dgm:pt>
    <dgm:pt modelId="{A0BBE5C2-C8CF-4F12-974F-53039E6D00EC}" type="parTrans" cxnId="{9A1C775D-7DDB-48F9-97D9-490A63DE2A86}">
      <dgm:prSet/>
      <dgm:spPr/>
      <dgm:t>
        <a:bodyPr/>
        <a:lstStyle/>
        <a:p>
          <a:endParaRPr lang="en-US"/>
        </a:p>
      </dgm:t>
    </dgm:pt>
    <dgm:pt modelId="{EA86A114-EBD1-49CF-AB76-042FF3D636A5}" type="sibTrans" cxnId="{9A1C775D-7DDB-48F9-97D9-490A63DE2A86}">
      <dgm:prSet/>
      <dgm:spPr/>
      <dgm:t>
        <a:bodyPr/>
        <a:lstStyle/>
        <a:p>
          <a:endParaRPr lang="en-US"/>
        </a:p>
      </dgm:t>
      <dgm:extLst>
        <a:ext uri="{E40237B7-FDA0-4F09-8148-C483321AD2D9}">
          <dgm14:cNvPr xmlns:dgm14="http://schemas.microsoft.com/office/drawing/2010/diagram" id="0" name="" title="Arrow between Step 3 and Step 4"/>
        </a:ext>
      </dgm:extLst>
    </dgm:pt>
    <dgm:pt modelId="{9131EDB8-27A6-42FD-A541-052EFC01D4C6}">
      <dgm:prSet phldrT="[Text]" phldr="0"/>
      <dgm:spPr/>
      <dgm:t>
        <a:bodyPr/>
        <a:lstStyle/>
        <a:p>
          <a:pPr rtl="0"/>
          <a:r>
            <a:rPr lang="en-US" b="1">
              <a:solidFill>
                <a:srgbClr val="000000"/>
              </a:solidFill>
            </a:rPr>
            <a:t>Step</a:t>
          </a:r>
          <a:r>
            <a:rPr lang="en-US" b="1">
              <a:solidFill>
                <a:srgbClr val="000000"/>
              </a:solidFill>
              <a:latin typeface="Corbel" panose="020B0503020204020204"/>
            </a:rPr>
            <a:t> 4</a:t>
          </a:r>
          <a:br>
            <a:rPr lang="en-US" b="1">
              <a:solidFill>
                <a:srgbClr val="000000"/>
              </a:solidFill>
            </a:rPr>
          </a:br>
          <a:r>
            <a:rPr lang="en-US" b="1">
              <a:solidFill>
                <a:srgbClr val="000000"/>
              </a:solidFill>
            </a:rPr>
            <a:t>S</a:t>
          </a:r>
          <a:r>
            <a:rPr lang="en-US" b="1">
              <a:solidFill>
                <a:srgbClr val="010000"/>
              </a:solidFill>
              <a:latin typeface="Corbel" panose="020B0503020204020204"/>
            </a:rPr>
            <a:t>eason occurs and biomass calculated </a:t>
          </a:r>
        </a:p>
      </dgm:t>
      <dgm:extLst>
        <a:ext uri="{E40237B7-FDA0-4F09-8148-C483321AD2D9}">
          <dgm14:cNvPr xmlns:dgm14="http://schemas.microsoft.com/office/drawing/2010/diagram" id="0" name="" title="Step 4 title"/>
        </a:ext>
      </dgm:extLst>
    </dgm:pt>
    <dgm:pt modelId="{6EC3601D-D6CE-49D7-9229-0442323129DA}" type="parTrans" cxnId="{198EE807-14A4-40FA-B030-5F9F79A9713E}">
      <dgm:prSet/>
      <dgm:spPr/>
      <dgm:t>
        <a:bodyPr/>
        <a:lstStyle/>
        <a:p>
          <a:endParaRPr lang="en-US"/>
        </a:p>
      </dgm:t>
    </dgm:pt>
    <dgm:pt modelId="{13A2EB04-B868-427A-B17F-16729BFA55DA}" type="sibTrans" cxnId="{198EE807-14A4-40FA-B030-5F9F79A9713E}">
      <dgm:prSet/>
      <dgm:spPr/>
      <dgm:t>
        <a:bodyPr/>
        <a:lstStyle/>
        <a:p>
          <a:endParaRPr lang="en-US"/>
        </a:p>
      </dgm:t>
      <dgm:extLst>
        <a:ext uri="{E40237B7-FDA0-4F09-8148-C483321AD2D9}">
          <dgm14:cNvPr xmlns:dgm14="http://schemas.microsoft.com/office/drawing/2010/diagram" id="0" name="" title="Arrow between Step 4 and Step 5"/>
        </a:ext>
      </dgm:extLst>
    </dgm:pt>
    <dgm:pt modelId="{DA2EE66E-1894-4E15-A659-CCDCFE4DAD65}">
      <dgm:prSet phldrT="[Text]"/>
      <dgm:spPr/>
      <dgm:t>
        <a:bodyPr/>
        <a:lstStyle/>
        <a:p>
          <a:pPr rtl="0"/>
          <a:r>
            <a:rPr lang="en-US" b="1"/>
            <a:t>Step</a:t>
          </a:r>
          <a:r>
            <a:rPr lang="en-US" b="1">
              <a:latin typeface="Corbel" panose="020B0503020204020204"/>
            </a:rPr>
            <a:t> 2</a:t>
          </a:r>
          <a:br>
            <a:rPr lang="en-US" b="1"/>
          </a:br>
          <a:r>
            <a:rPr lang="en-US" b="1">
              <a:latin typeface="Corbel" panose="020B0503020204020204"/>
            </a:rPr>
            <a:t>Randomize weather conditions for germination</a:t>
          </a:r>
          <a:endParaRPr lang="en-US" b="1"/>
        </a:p>
      </dgm:t>
      <dgm:extLst>
        <a:ext uri="{E40237B7-FDA0-4F09-8148-C483321AD2D9}">
          <dgm14:cNvPr xmlns:dgm14="http://schemas.microsoft.com/office/drawing/2010/diagram" id="0" name="" title="Step 2 title"/>
        </a:ext>
      </dgm:extLst>
    </dgm:pt>
    <dgm:pt modelId="{21005F9D-878A-4CC9-A13A-8A9C577A9239}" type="parTrans" cxnId="{64DAF508-E1BA-4EDC-A97D-EE1A011CB9E0}">
      <dgm:prSet/>
      <dgm:spPr/>
      <dgm:t>
        <a:bodyPr/>
        <a:lstStyle/>
        <a:p>
          <a:endParaRPr lang="en-US"/>
        </a:p>
      </dgm:t>
    </dgm:pt>
    <dgm:pt modelId="{612BA10D-4F4F-4BF6-9059-06A94BDAF34E}" type="sibTrans" cxnId="{64DAF508-E1BA-4EDC-A97D-EE1A011CB9E0}">
      <dgm:prSet/>
      <dgm:spPr/>
      <dgm:t>
        <a:bodyPr/>
        <a:lstStyle/>
        <a:p>
          <a:endParaRPr lang="en-US"/>
        </a:p>
      </dgm:t>
      <dgm:extLst>
        <a:ext uri="{E40237B7-FDA0-4F09-8148-C483321AD2D9}">
          <dgm14:cNvPr xmlns:dgm14="http://schemas.microsoft.com/office/drawing/2010/diagram" id="0" name="" title="Arrow between Step 2 and Step 3"/>
        </a:ext>
      </dgm:extLst>
    </dgm:pt>
    <dgm:pt modelId="{763F95E2-AB22-428B-B579-9C71D8AE2259}">
      <dgm:prSet phldr="0"/>
      <dgm:spPr/>
      <dgm:t>
        <a:bodyPr/>
        <a:lstStyle/>
        <a:p>
          <a:pPr rtl="0"/>
          <a:r>
            <a:rPr lang="en-US" b="1">
              <a:solidFill>
                <a:srgbClr val="000000"/>
              </a:solidFill>
            </a:rPr>
            <a:t>Step</a:t>
          </a:r>
          <a:r>
            <a:rPr lang="en-US" b="1">
              <a:solidFill>
                <a:srgbClr val="000000"/>
              </a:solidFill>
              <a:latin typeface="Corbel" panose="020B0503020204020204"/>
            </a:rPr>
            <a:t> 5</a:t>
          </a:r>
          <a:br>
            <a:rPr lang="en-US" b="1">
              <a:solidFill>
                <a:srgbClr val="000000"/>
              </a:solidFill>
            </a:rPr>
          </a:br>
          <a:r>
            <a:rPr lang="en-US" b="1">
              <a:latin typeface="Corbel" panose="020B0503020204020204"/>
            </a:rPr>
            <a:t>A trial concludes</a:t>
          </a:r>
          <a:r>
            <a:rPr lang="en-US" b="1">
              <a:solidFill>
                <a:srgbClr val="010000"/>
              </a:solidFill>
              <a:latin typeface="Corbel" panose="020B0503020204020204"/>
            </a:rPr>
            <a:t> and</a:t>
          </a:r>
          <a:r>
            <a:rPr lang="en-US" b="1">
              <a:latin typeface="Corbel" panose="020B0503020204020204"/>
            </a:rPr>
            <a:t> aggregates data</a:t>
          </a:r>
          <a:br>
            <a:rPr lang="en-US" b="1"/>
          </a:br>
          <a:endParaRPr lang="en-US" b="1"/>
        </a:p>
      </dgm:t>
    </dgm:pt>
    <dgm:pt modelId="{C7C3A9CA-A2C0-4DE5-8454-4B10119C7513}" type="parTrans" cxnId="{E2B1A6F7-12EC-4623-9F69-0830B9B4FC39}">
      <dgm:prSet/>
      <dgm:spPr/>
      <dgm:t>
        <a:bodyPr/>
        <a:lstStyle/>
        <a:p>
          <a:endParaRPr lang="en-US"/>
        </a:p>
      </dgm:t>
    </dgm:pt>
    <dgm:pt modelId="{36C3C0CC-9B82-4E0F-88D3-712CA5FA3AB1}" type="sibTrans" cxnId="{E2B1A6F7-12EC-4623-9F69-0830B9B4FC39}">
      <dgm:prSet/>
      <dgm:spPr/>
      <dgm:t>
        <a:bodyPr/>
        <a:lstStyle/>
        <a:p>
          <a:endParaRPr lang="en-US"/>
        </a:p>
      </dgm:t>
    </dgm:pt>
    <dgm:pt modelId="{EA3ADED0-C9AD-4C17-98CE-D872DACD90E8}" type="pres">
      <dgm:prSet presAssocID="{13633CBA-2502-434A-928C-6EC6967F259D}" presName="cycle" presStyleCnt="0">
        <dgm:presLayoutVars>
          <dgm:dir/>
          <dgm:resizeHandles val="exact"/>
        </dgm:presLayoutVars>
      </dgm:prSet>
      <dgm:spPr/>
    </dgm:pt>
    <dgm:pt modelId="{558890D5-4F42-4C33-B381-CD393B37A1FF}" type="pres">
      <dgm:prSet presAssocID="{012EDDC6-207F-4EE3-9DEB-146599520561}" presName="node" presStyleLbl="node1" presStyleIdx="0" presStyleCnt="5">
        <dgm:presLayoutVars>
          <dgm:bulletEnabled val="1"/>
        </dgm:presLayoutVars>
      </dgm:prSet>
      <dgm:spPr/>
    </dgm:pt>
    <dgm:pt modelId="{973C755A-5077-47FB-BDC0-FF7A84FD3F26}" type="pres">
      <dgm:prSet presAssocID="{7985EE53-BD3D-4DB3-B5BD-6B9FFA75B9E6}" presName="sibTrans" presStyleLbl="sibTrans2D1" presStyleIdx="0" presStyleCnt="5"/>
      <dgm:spPr/>
    </dgm:pt>
    <dgm:pt modelId="{746707A3-847D-4DEF-8437-C19565999197}" type="pres">
      <dgm:prSet presAssocID="{7985EE53-BD3D-4DB3-B5BD-6B9FFA75B9E6}" presName="connectorText" presStyleLbl="sibTrans2D1" presStyleIdx="0" presStyleCnt="5"/>
      <dgm:spPr/>
    </dgm:pt>
    <dgm:pt modelId="{7C5A343C-E262-450D-959C-A644EA0CABBE}" type="pres">
      <dgm:prSet presAssocID="{DA2EE66E-1894-4E15-A659-CCDCFE4DAD65}" presName="node" presStyleLbl="node1" presStyleIdx="1" presStyleCnt="5">
        <dgm:presLayoutVars>
          <dgm:bulletEnabled val="1"/>
        </dgm:presLayoutVars>
      </dgm:prSet>
      <dgm:spPr/>
    </dgm:pt>
    <dgm:pt modelId="{719BC63E-F731-4648-BC28-EDC25FC57AA9}" type="pres">
      <dgm:prSet presAssocID="{612BA10D-4F4F-4BF6-9059-06A94BDAF34E}" presName="sibTrans" presStyleLbl="sibTrans2D1" presStyleIdx="1" presStyleCnt="5"/>
      <dgm:spPr/>
    </dgm:pt>
    <dgm:pt modelId="{018B9E75-742E-4303-A16C-8A821310EF15}" type="pres">
      <dgm:prSet presAssocID="{612BA10D-4F4F-4BF6-9059-06A94BDAF34E}" presName="connectorText" presStyleLbl="sibTrans2D1" presStyleIdx="1" presStyleCnt="5"/>
      <dgm:spPr/>
    </dgm:pt>
    <dgm:pt modelId="{91CB6799-0928-4E01-9EDA-41B17BB04FAF}" type="pres">
      <dgm:prSet presAssocID="{38FB0022-09EC-4D6F-86C0-C813C6F2F39A}" presName="node" presStyleLbl="node1" presStyleIdx="2" presStyleCnt="5">
        <dgm:presLayoutVars>
          <dgm:bulletEnabled val="1"/>
        </dgm:presLayoutVars>
      </dgm:prSet>
      <dgm:spPr/>
    </dgm:pt>
    <dgm:pt modelId="{3701657F-6946-4A4C-877D-2A88A526B7E1}" type="pres">
      <dgm:prSet presAssocID="{EA86A114-EBD1-49CF-AB76-042FF3D636A5}" presName="sibTrans" presStyleLbl="sibTrans2D1" presStyleIdx="2" presStyleCnt="5"/>
      <dgm:spPr/>
    </dgm:pt>
    <dgm:pt modelId="{A60042D3-910C-4160-96CD-1A63C2C4C0FB}" type="pres">
      <dgm:prSet presAssocID="{EA86A114-EBD1-49CF-AB76-042FF3D636A5}" presName="connectorText" presStyleLbl="sibTrans2D1" presStyleIdx="2" presStyleCnt="5"/>
      <dgm:spPr/>
    </dgm:pt>
    <dgm:pt modelId="{28372633-A8CE-4898-AF86-305447452F30}" type="pres">
      <dgm:prSet presAssocID="{9131EDB8-27A6-42FD-A541-052EFC01D4C6}" presName="node" presStyleLbl="node1" presStyleIdx="3" presStyleCnt="5">
        <dgm:presLayoutVars>
          <dgm:bulletEnabled val="1"/>
        </dgm:presLayoutVars>
      </dgm:prSet>
      <dgm:spPr/>
    </dgm:pt>
    <dgm:pt modelId="{3BFA7701-5D17-48E5-8EAF-0CE4B894FCD8}" type="pres">
      <dgm:prSet presAssocID="{13A2EB04-B868-427A-B17F-16729BFA55DA}" presName="sibTrans" presStyleLbl="sibTrans2D1" presStyleIdx="3" presStyleCnt="5"/>
      <dgm:spPr/>
    </dgm:pt>
    <dgm:pt modelId="{2F68EEE9-28D4-49EC-A4B1-C191492E34F2}" type="pres">
      <dgm:prSet presAssocID="{13A2EB04-B868-427A-B17F-16729BFA55DA}" presName="connectorText" presStyleLbl="sibTrans2D1" presStyleIdx="3" presStyleCnt="5"/>
      <dgm:spPr/>
    </dgm:pt>
    <dgm:pt modelId="{166A857C-0EE9-4A9F-9C7E-B177FF215DBD}" type="pres">
      <dgm:prSet presAssocID="{763F95E2-AB22-428B-B579-9C71D8AE2259}" presName="node" presStyleLbl="node1" presStyleIdx="4" presStyleCnt="5">
        <dgm:presLayoutVars>
          <dgm:bulletEnabled val="1"/>
        </dgm:presLayoutVars>
      </dgm:prSet>
      <dgm:spPr/>
    </dgm:pt>
    <dgm:pt modelId="{ED6180A3-0A6C-447D-BFD7-B9E1095D4E81}" type="pres">
      <dgm:prSet presAssocID="{36C3C0CC-9B82-4E0F-88D3-712CA5FA3AB1}" presName="sibTrans" presStyleLbl="sibTrans2D1" presStyleIdx="4" presStyleCnt="5"/>
      <dgm:spPr/>
    </dgm:pt>
    <dgm:pt modelId="{1B88F57A-689E-4375-9C78-FAF90C445AD4}" type="pres">
      <dgm:prSet presAssocID="{36C3C0CC-9B82-4E0F-88D3-712CA5FA3AB1}" presName="connectorText" presStyleLbl="sibTrans2D1" presStyleIdx="4" presStyleCnt="5"/>
      <dgm:spPr/>
    </dgm:pt>
  </dgm:ptLst>
  <dgm:cxnLst>
    <dgm:cxn modelId="{198EE807-14A4-40FA-B030-5F9F79A9713E}" srcId="{13633CBA-2502-434A-928C-6EC6967F259D}" destId="{9131EDB8-27A6-42FD-A541-052EFC01D4C6}" srcOrd="3" destOrd="0" parTransId="{6EC3601D-D6CE-49D7-9229-0442323129DA}" sibTransId="{13A2EB04-B868-427A-B17F-16729BFA55DA}"/>
    <dgm:cxn modelId="{64DAF508-E1BA-4EDC-A97D-EE1A011CB9E0}" srcId="{13633CBA-2502-434A-928C-6EC6967F259D}" destId="{DA2EE66E-1894-4E15-A659-CCDCFE4DAD65}" srcOrd="1" destOrd="0" parTransId="{21005F9D-878A-4CC9-A13A-8A9C577A9239}" sibTransId="{612BA10D-4F4F-4BF6-9059-06A94BDAF34E}"/>
    <dgm:cxn modelId="{84D5FD18-1DE6-413D-BCB2-834128A335E2}" type="presOf" srcId="{763F95E2-AB22-428B-B579-9C71D8AE2259}" destId="{166A857C-0EE9-4A9F-9C7E-B177FF215DBD}" srcOrd="0" destOrd="0" presId="urn:microsoft.com/office/officeart/2005/8/layout/cycle2"/>
    <dgm:cxn modelId="{A9676025-22BC-4F10-8860-B270A6112553}" srcId="{13633CBA-2502-434A-928C-6EC6967F259D}" destId="{012EDDC6-207F-4EE3-9DEB-146599520561}" srcOrd="0" destOrd="0" parTransId="{1850CBD5-1A99-4F4F-897C-451AA66F1516}" sibTransId="{7985EE53-BD3D-4DB3-B5BD-6B9FFA75B9E6}"/>
    <dgm:cxn modelId="{A1314D28-2F78-4B3B-AA83-D3E3A9FF2B7E}" type="presOf" srcId="{612BA10D-4F4F-4BF6-9059-06A94BDAF34E}" destId="{018B9E75-742E-4303-A16C-8A821310EF15}" srcOrd="1" destOrd="0" presId="urn:microsoft.com/office/officeart/2005/8/layout/cycle2"/>
    <dgm:cxn modelId="{03341238-CB3B-44D4-8F31-8882CD3DE411}" type="presOf" srcId="{EA86A114-EBD1-49CF-AB76-042FF3D636A5}" destId="{A60042D3-910C-4160-96CD-1A63C2C4C0FB}" srcOrd="1" destOrd="0" presId="urn:microsoft.com/office/officeart/2005/8/layout/cycle2"/>
    <dgm:cxn modelId="{9A1C775D-7DDB-48F9-97D9-490A63DE2A86}" srcId="{13633CBA-2502-434A-928C-6EC6967F259D}" destId="{38FB0022-09EC-4D6F-86C0-C813C6F2F39A}" srcOrd="2" destOrd="0" parTransId="{A0BBE5C2-C8CF-4F12-974F-53039E6D00EC}" sibTransId="{EA86A114-EBD1-49CF-AB76-042FF3D636A5}"/>
    <dgm:cxn modelId="{AD3FC342-B87D-4216-A5C8-8ADA2B028634}" type="presOf" srcId="{EA86A114-EBD1-49CF-AB76-042FF3D636A5}" destId="{3701657F-6946-4A4C-877D-2A88A526B7E1}" srcOrd="0" destOrd="0" presId="urn:microsoft.com/office/officeart/2005/8/layout/cycle2"/>
    <dgm:cxn modelId="{F029CF65-AADF-4B09-B898-C3A24A05E7F9}" type="presOf" srcId="{36C3C0CC-9B82-4E0F-88D3-712CA5FA3AB1}" destId="{1B88F57A-689E-4375-9C78-FAF90C445AD4}" srcOrd="1" destOrd="0" presId="urn:microsoft.com/office/officeart/2005/8/layout/cycle2"/>
    <dgm:cxn modelId="{83817566-0A7C-4FC0-B2CA-7C4683018744}" type="presOf" srcId="{612BA10D-4F4F-4BF6-9059-06A94BDAF34E}" destId="{719BC63E-F731-4648-BC28-EDC25FC57AA9}" srcOrd="0" destOrd="0" presId="urn:microsoft.com/office/officeart/2005/8/layout/cycle2"/>
    <dgm:cxn modelId="{3744F57F-5148-4FE4-BF7B-77AB019797F2}" type="presOf" srcId="{9131EDB8-27A6-42FD-A541-052EFC01D4C6}" destId="{28372633-A8CE-4898-AF86-305447452F30}" srcOrd="0" destOrd="0" presId="urn:microsoft.com/office/officeart/2005/8/layout/cycle2"/>
    <dgm:cxn modelId="{1A8EE283-5213-4846-8598-FA1792A780CB}" type="presOf" srcId="{13A2EB04-B868-427A-B17F-16729BFA55DA}" destId="{3BFA7701-5D17-48E5-8EAF-0CE4B894FCD8}" srcOrd="0" destOrd="0" presId="urn:microsoft.com/office/officeart/2005/8/layout/cycle2"/>
    <dgm:cxn modelId="{2DB6FF8D-9F6D-426E-BB51-C266E140E2C5}" type="presOf" srcId="{7985EE53-BD3D-4DB3-B5BD-6B9FFA75B9E6}" destId="{746707A3-847D-4DEF-8437-C19565999197}" srcOrd="1" destOrd="0" presId="urn:microsoft.com/office/officeart/2005/8/layout/cycle2"/>
    <dgm:cxn modelId="{B1F5FAC7-8AD7-4DCA-9F02-3AF22AA5E417}" type="presOf" srcId="{012EDDC6-207F-4EE3-9DEB-146599520561}" destId="{558890D5-4F42-4C33-B381-CD393B37A1FF}" srcOrd="0" destOrd="0" presId="urn:microsoft.com/office/officeart/2005/8/layout/cycle2"/>
    <dgm:cxn modelId="{BFEDC0CF-6805-4776-A401-A2EC3B6CA143}" type="presOf" srcId="{13A2EB04-B868-427A-B17F-16729BFA55DA}" destId="{2F68EEE9-28D4-49EC-A4B1-C191492E34F2}" srcOrd="1" destOrd="0" presId="urn:microsoft.com/office/officeart/2005/8/layout/cycle2"/>
    <dgm:cxn modelId="{323A6DD3-AC52-4697-9652-107D61DDA4E6}" type="presOf" srcId="{DA2EE66E-1894-4E15-A659-CCDCFE4DAD65}" destId="{7C5A343C-E262-450D-959C-A644EA0CABBE}" srcOrd="0" destOrd="0" presId="urn:microsoft.com/office/officeart/2005/8/layout/cycle2"/>
    <dgm:cxn modelId="{E6D814D4-FE86-41BE-AC34-7861C8901BCD}" type="presOf" srcId="{13633CBA-2502-434A-928C-6EC6967F259D}" destId="{EA3ADED0-C9AD-4C17-98CE-D872DACD90E8}" srcOrd="0" destOrd="0" presId="urn:microsoft.com/office/officeart/2005/8/layout/cycle2"/>
    <dgm:cxn modelId="{C4FAEFD4-D884-4D2D-A22B-0147E84B5ADB}" type="presOf" srcId="{38FB0022-09EC-4D6F-86C0-C813C6F2F39A}" destId="{91CB6799-0928-4E01-9EDA-41B17BB04FAF}" srcOrd="0" destOrd="0" presId="urn:microsoft.com/office/officeart/2005/8/layout/cycle2"/>
    <dgm:cxn modelId="{CC5492D9-83E8-4B71-8978-C5C7372D8D1C}" type="presOf" srcId="{36C3C0CC-9B82-4E0F-88D3-712CA5FA3AB1}" destId="{ED6180A3-0A6C-447D-BFD7-B9E1095D4E81}" srcOrd="0" destOrd="0" presId="urn:microsoft.com/office/officeart/2005/8/layout/cycle2"/>
    <dgm:cxn modelId="{E2B1A6F7-12EC-4623-9F69-0830B9B4FC39}" srcId="{13633CBA-2502-434A-928C-6EC6967F259D}" destId="{763F95E2-AB22-428B-B579-9C71D8AE2259}" srcOrd="4" destOrd="0" parTransId="{C7C3A9CA-A2C0-4DE5-8454-4B10119C7513}" sibTransId="{36C3C0CC-9B82-4E0F-88D3-712CA5FA3AB1}"/>
    <dgm:cxn modelId="{35C605FA-9CB8-44FE-82D2-64ACFAF79289}" type="presOf" srcId="{7985EE53-BD3D-4DB3-B5BD-6B9FFA75B9E6}" destId="{973C755A-5077-47FB-BDC0-FF7A84FD3F26}" srcOrd="0" destOrd="0" presId="urn:microsoft.com/office/officeart/2005/8/layout/cycle2"/>
    <dgm:cxn modelId="{B7CF6E57-AA40-4898-89CF-978207EC6C6B}" type="presParOf" srcId="{EA3ADED0-C9AD-4C17-98CE-D872DACD90E8}" destId="{558890D5-4F42-4C33-B381-CD393B37A1FF}" srcOrd="0" destOrd="0" presId="urn:microsoft.com/office/officeart/2005/8/layout/cycle2"/>
    <dgm:cxn modelId="{38E522CE-7737-478C-B911-B1FA328EB78B}" type="presParOf" srcId="{EA3ADED0-C9AD-4C17-98CE-D872DACD90E8}" destId="{973C755A-5077-47FB-BDC0-FF7A84FD3F26}" srcOrd="1" destOrd="0" presId="urn:microsoft.com/office/officeart/2005/8/layout/cycle2"/>
    <dgm:cxn modelId="{AD2F10C6-892E-4A2D-9469-5D6A0BB20B2C}" type="presParOf" srcId="{973C755A-5077-47FB-BDC0-FF7A84FD3F26}" destId="{746707A3-847D-4DEF-8437-C19565999197}" srcOrd="0" destOrd="0" presId="urn:microsoft.com/office/officeart/2005/8/layout/cycle2"/>
    <dgm:cxn modelId="{FDD0EE6F-1E98-4463-AACB-C5C5E7FF3794}" type="presParOf" srcId="{EA3ADED0-C9AD-4C17-98CE-D872DACD90E8}" destId="{7C5A343C-E262-450D-959C-A644EA0CABBE}" srcOrd="2" destOrd="0" presId="urn:microsoft.com/office/officeart/2005/8/layout/cycle2"/>
    <dgm:cxn modelId="{227FEEE3-E7DD-46E7-94CF-9BC4BA229FD4}" type="presParOf" srcId="{EA3ADED0-C9AD-4C17-98CE-D872DACD90E8}" destId="{719BC63E-F731-4648-BC28-EDC25FC57AA9}" srcOrd="3" destOrd="0" presId="urn:microsoft.com/office/officeart/2005/8/layout/cycle2"/>
    <dgm:cxn modelId="{BDA6806D-CCED-4126-ABA9-41397F7EF03F}" type="presParOf" srcId="{719BC63E-F731-4648-BC28-EDC25FC57AA9}" destId="{018B9E75-742E-4303-A16C-8A821310EF15}" srcOrd="0" destOrd="0" presId="urn:microsoft.com/office/officeart/2005/8/layout/cycle2"/>
    <dgm:cxn modelId="{B15FC097-629A-4B90-A990-F69134223CB8}" type="presParOf" srcId="{EA3ADED0-C9AD-4C17-98CE-D872DACD90E8}" destId="{91CB6799-0928-4E01-9EDA-41B17BB04FAF}" srcOrd="4" destOrd="0" presId="urn:microsoft.com/office/officeart/2005/8/layout/cycle2"/>
    <dgm:cxn modelId="{BAD62451-DB34-45A2-9EED-1055B66842D8}" type="presParOf" srcId="{EA3ADED0-C9AD-4C17-98CE-D872DACD90E8}" destId="{3701657F-6946-4A4C-877D-2A88A526B7E1}" srcOrd="5" destOrd="0" presId="urn:microsoft.com/office/officeart/2005/8/layout/cycle2"/>
    <dgm:cxn modelId="{A30D96C1-FCBA-4337-85E2-D5A47BFDF181}" type="presParOf" srcId="{3701657F-6946-4A4C-877D-2A88A526B7E1}" destId="{A60042D3-910C-4160-96CD-1A63C2C4C0FB}" srcOrd="0" destOrd="0" presId="urn:microsoft.com/office/officeart/2005/8/layout/cycle2"/>
    <dgm:cxn modelId="{D3B667A0-F1A1-4F93-AD29-05ED218EA6E2}" type="presParOf" srcId="{EA3ADED0-C9AD-4C17-98CE-D872DACD90E8}" destId="{28372633-A8CE-4898-AF86-305447452F30}" srcOrd="6" destOrd="0" presId="urn:microsoft.com/office/officeart/2005/8/layout/cycle2"/>
    <dgm:cxn modelId="{FDE2B426-AA9A-4B00-9A16-13A1FCB24028}" type="presParOf" srcId="{EA3ADED0-C9AD-4C17-98CE-D872DACD90E8}" destId="{3BFA7701-5D17-48E5-8EAF-0CE4B894FCD8}" srcOrd="7" destOrd="0" presId="urn:microsoft.com/office/officeart/2005/8/layout/cycle2"/>
    <dgm:cxn modelId="{1A8EAFB6-15AF-4CCB-93F2-D860AF42B89D}" type="presParOf" srcId="{3BFA7701-5D17-48E5-8EAF-0CE4B894FCD8}" destId="{2F68EEE9-28D4-49EC-A4B1-C191492E34F2}" srcOrd="0" destOrd="0" presId="urn:microsoft.com/office/officeart/2005/8/layout/cycle2"/>
    <dgm:cxn modelId="{1C02EF28-F79E-4B94-999D-E86B6D1E3F6E}" type="presParOf" srcId="{EA3ADED0-C9AD-4C17-98CE-D872DACD90E8}" destId="{166A857C-0EE9-4A9F-9C7E-B177FF215DBD}" srcOrd="8" destOrd="0" presId="urn:microsoft.com/office/officeart/2005/8/layout/cycle2"/>
    <dgm:cxn modelId="{E3A73C70-0620-4B20-BF9D-3F35B15C359C}" type="presParOf" srcId="{EA3ADED0-C9AD-4C17-98CE-D872DACD90E8}" destId="{ED6180A3-0A6C-447D-BFD7-B9E1095D4E81}" srcOrd="9" destOrd="0" presId="urn:microsoft.com/office/officeart/2005/8/layout/cycle2"/>
    <dgm:cxn modelId="{A3D83481-F941-44B4-81A2-FF5D37D642E1}" type="presParOf" srcId="{ED6180A3-0A6C-447D-BFD7-B9E1095D4E81}" destId="{1B88F57A-689E-4375-9C78-FAF90C445AD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633CBA-2502-434A-928C-6EC6967F259D}"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en-US"/>
        </a:p>
      </dgm:t>
    </dgm:pt>
    <dgm:pt modelId="{012EDDC6-207F-4EE3-9DEB-146599520561}">
      <dgm:prSet phldrT="[Text]"/>
      <dgm:spPr/>
      <dgm:t>
        <a:bodyPr/>
        <a:lstStyle/>
        <a:p>
          <a:pPr rtl="0"/>
          <a:r>
            <a:rPr lang="en-US" b="1"/>
            <a:t>Step </a:t>
          </a:r>
          <a:r>
            <a:rPr lang="en-US" b="1">
              <a:solidFill>
                <a:srgbClr val="010000"/>
              </a:solidFill>
              <a:latin typeface="Corbel" panose="020B0503020204020204"/>
            </a:rPr>
            <a:t>1</a:t>
          </a:r>
          <a:br>
            <a:rPr lang="en-US" b="1"/>
          </a:br>
          <a:r>
            <a:rPr lang="en-US" b="1">
              <a:latin typeface="Corbel" panose="020B0503020204020204"/>
            </a:rPr>
            <a:t>New trial begins</a:t>
          </a:r>
          <a:endParaRPr lang="en-US" b="1"/>
        </a:p>
      </dgm:t>
      <dgm:extLst>
        <a:ext uri="{E40237B7-FDA0-4F09-8148-C483321AD2D9}">
          <dgm14:cNvPr xmlns:dgm14="http://schemas.microsoft.com/office/drawing/2010/diagram" id="0" name="" title="Step 1 title"/>
        </a:ext>
      </dgm:extLst>
    </dgm:pt>
    <dgm:pt modelId="{1850CBD5-1A99-4F4F-897C-451AA66F1516}" type="parTrans" cxnId="{A9676025-22BC-4F10-8860-B270A6112553}">
      <dgm:prSet/>
      <dgm:spPr/>
      <dgm:t>
        <a:bodyPr/>
        <a:lstStyle/>
        <a:p>
          <a:endParaRPr lang="en-US"/>
        </a:p>
      </dgm:t>
    </dgm:pt>
    <dgm:pt modelId="{7985EE53-BD3D-4DB3-B5BD-6B9FFA75B9E6}" type="sibTrans" cxnId="{A9676025-22BC-4F10-8860-B270A6112553}">
      <dgm:prSet/>
      <dgm:spPr/>
      <dgm:t>
        <a:bodyPr/>
        <a:lstStyle/>
        <a:p>
          <a:endParaRPr lang="en-US"/>
        </a:p>
      </dgm:t>
      <dgm:extLst>
        <a:ext uri="{E40237B7-FDA0-4F09-8148-C483321AD2D9}">
          <dgm14:cNvPr xmlns:dgm14="http://schemas.microsoft.com/office/drawing/2010/diagram" id="0" name="" title="Arrow between Step 1 and Step 2"/>
        </a:ext>
      </dgm:extLst>
    </dgm:pt>
    <dgm:pt modelId="{38FB0022-09EC-4D6F-86C0-C813C6F2F39A}">
      <dgm:prSet phldrT="[Text]"/>
      <dgm:spPr/>
      <dgm:t>
        <a:bodyPr/>
        <a:lstStyle/>
        <a:p>
          <a:pPr rtl="0"/>
          <a:r>
            <a:rPr lang="en-US" b="1"/>
            <a:t>Step</a:t>
          </a:r>
          <a:r>
            <a:rPr lang="en-US" b="1">
              <a:latin typeface="Corbel" panose="020B0503020204020204"/>
            </a:rPr>
            <a:t> 3</a:t>
          </a:r>
          <a:br>
            <a:rPr lang="en-US" b="1"/>
          </a:br>
          <a:r>
            <a:rPr lang="en-US" b="1">
              <a:latin typeface="Corbel" panose="020B0503020204020204"/>
            </a:rPr>
            <a:t>Germination: which kernels survive the culling</a:t>
          </a:r>
          <a:endParaRPr lang="en-US" b="1"/>
        </a:p>
      </dgm:t>
      <dgm:extLst>
        <a:ext uri="{E40237B7-FDA0-4F09-8148-C483321AD2D9}">
          <dgm14:cNvPr xmlns:dgm14="http://schemas.microsoft.com/office/drawing/2010/diagram" id="0" name="" title="Step 3 title"/>
        </a:ext>
      </dgm:extLst>
    </dgm:pt>
    <dgm:pt modelId="{A0BBE5C2-C8CF-4F12-974F-53039E6D00EC}" type="parTrans" cxnId="{9A1C775D-7DDB-48F9-97D9-490A63DE2A86}">
      <dgm:prSet/>
      <dgm:spPr/>
      <dgm:t>
        <a:bodyPr/>
        <a:lstStyle/>
        <a:p>
          <a:endParaRPr lang="en-US"/>
        </a:p>
      </dgm:t>
    </dgm:pt>
    <dgm:pt modelId="{EA86A114-EBD1-49CF-AB76-042FF3D636A5}" type="sibTrans" cxnId="{9A1C775D-7DDB-48F9-97D9-490A63DE2A86}">
      <dgm:prSet/>
      <dgm:spPr/>
      <dgm:t>
        <a:bodyPr/>
        <a:lstStyle/>
        <a:p>
          <a:endParaRPr lang="en-US"/>
        </a:p>
      </dgm:t>
      <dgm:extLst>
        <a:ext uri="{E40237B7-FDA0-4F09-8148-C483321AD2D9}">
          <dgm14:cNvPr xmlns:dgm14="http://schemas.microsoft.com/office/drawing/2010/diagram" id="0" name="" title="Arrow between Step 3 and Step 4"/>
        </a:ext>
      </dgm:extLst>
    </dgm:pt>
    <dgm:pt modelId="{9131EDB8-27A6-42FD-A541-052EFC01D4C6}">
      <dgm:prSet phldrT="[Text]" phldr="0"/>
      <dgm:spPr/>
      <dgm:t>
        <a:bodyPr/>
        <a:lstStyle/>
        <a:p>
          <a:pPr rtl="0"/>
          <a:r>
            <a:rPr lang="en-US" b="1">
              <a:solidFill>
                <a:srgbClr val="000000"/>
              </a:solidFill>
            </a:rPr>
            <a:t>Step</a:t>
          </a:r>
          <a:r>
            <a:rPr lang="en-US" b="1">
              <a:solidFill>
                <a:srgbClr val="000000"/>
              </a:solidFill>
              <a:latin typeface="Corbel" panose="020B0503020204020204"/>
            </a:rPr>
            <a:t> 4</a:t>
          </a:r>
          <a:br>
            <a:rPr lang="en-US" b="1">
              <a:solidFill>
                <a:srgbClr val="000000"/>
              </a:solidFill>
            </a:rPr>
          </a:br>
          <a:r>
            <a:rPr lang="en-US" b="1">
              <a:solidFill>
                <a:srgbClr val="000000"/>
              </a:solidFill>
            </a:rPr>
            <a:t>S</a:t>
          </a:r>
          <a:r>
            <a:rPr lang="en-US" b="1">
              <a:solidFill>
                <a:srgbClr val="010000"/>
              </a:solidFill>
              <a:latin typeface="Corbel" panose="020B0503020204020204"/>
            </a:rPr>
            <a:t>eason occurs and biomass calculated </a:t>
          </a:r>
        </a:p>
      </dgm:t>
      <dgm:extLst>
        <a:ext uri="{E40237B7-FDA0-4F09-8148-C483321AD2D9}">
          <dgm14:cNvPr xmlns:dgm14="http://schemas.microsoft.com/office/drawing/2010/diagram" id="0" name="" title="Step 4 title"/>
        </a:ext>
      </dgm:extLst>
    </dgm:pt>
    <dgm:pt modelId="{6EC3601D-D6CE-49D7-9229-0442323129DA}" type="parTrans" cxnId="{198EE807-14A4-40FA-B030-5F9F79A9713E}">
      <dgm:prSet/>
      <dgm:spPr/>
      <dgm:t>
        <a:bodyPr/>
        <a:lstStyle/>
        <a:p>
          <a:endParaRPr lang="en-US"/>
        </a:p>
      </dgm:t>
    </dgm:pt>
    <dgm:pt modelId="{13A2EB04-B868-427A-B17F-16729BFA55DA}" type="sibTrans" cxnId="{198EE807-14A4-40FA-B030-5F9F79A9713E}">
      <dgm:prSet/>
      <dgm:spPr/>
      <dgm:t>
        <a:bodyPr/>
        <a:lstStyle/>
        <a:p>
          <a:endParaRPr lang="en-US"/>
        </a:p>
      </dgm:t>
      <dgm:extLst>
        <a:ext uri="{E40237B7-FDA0-4F09-8148-C483321AD2D9}">
          <dgm14:cNvPr xmlns:dgm14="http://schemas.microsoft.com/office/drawing/2010/diagram" id="0" name="" title="Arrow between Step 4 and Step 5"/>
        </a:ext>
      </dgm:extLst>
    </dgm:pt>
    <dgm:pt modelId="{DA2EE66E-1894-4E15-A659-CCDCFE4DAD65}">
      <dgm:prSet phldrT="[Text]"/>
      <dgm:spPr/>
      <dgm:t>
        <a:bodyPr/>
        <a:lstStyle/>
        <a:p>
          <a:pPr rtl="0"/>
          <a:r>
            <a:rPr lang="en-US" b="1"/>
            <a:t>Step</a:t>
          </a:r>
          <a:r>
            <a:rPr lang="en-US" b="1">
              <a:latin typeface="Corbel" panose="020B0503020204020204"/>
            </a:rPr>
            <a:t> 2</a:t>
          </a:r>
          <a:br>
            <a:rPr lang="en-US" b="1"/>
          </a:br>
          <a:r>
            <a:rPr lang="en-US" b="1">
              <a:latin typeface="Corbel" panose="020B0503020204020204"/>
            </a:rPr>
            <a:t>Randomize weather conditions for germination</a:t>
          </a:r>
          <a:endParaRPr lang="en-US" b="1"/>
        </a:p>
      </dgm:t>
      <dgm:extLst>
        <a:ext uri="{E40237B7-FDA0-4F09-8148-C483321AD2D9}">
          <dgm14:cNvPr xmlns:dgm14="http://schemas.microsoft.com/office/drawing/2010/diagram" id="0" name="" title="Step 2 title"/>
        </a:ext>
      </dgm:extLst>
    </dgm:pt>
    <dgm:pt modelId="{21005F9D-878A-4CC9-A13A-8A9C577A9239}" type="parTrans" cxnId="{64DAF508-E1BA-4EDC-A97D-EE1A011CB9E0}">
      <dgm:prSet/>
      <dgm:spPr/>
      <dgm:t>
        <a:bodyPr/>
        <a:lstStyle/>
        <a:p>
          <a:endParaRPr lang="en-US"/>
        </a:p>
      </dgm:t>
    </dgm:pt>
    <dgm:pt modelId="{612BA10D-4F4F-4BF6-9059-06A94BDAF34E}" type="sibTrans" cxnId="{64DAF508-E1BA-4EDC-A97D-EE1A011CB9E0}">
      <dgm:prSet/>
      <dgm:spPr/>
      <dgm:t>
        <a:bodyPr/>
        <a:lstStyle/>
        <a:p>
          <a:endParaRPr lang="en-US"/>
        </a:p>
      </dgm:t>
      <dgm:extLst>
        <a:ext uri="{E40237B7-FDA0-4F09-8148-C483321AD2D9}">
          <dgm14:cNvPr xmlns:dgm14="http://schemas.microsoft.com/office/drawing/2010/diagram" id="0" name="" title="Arrow between Step 2 and Step 3"/>
        </a:ext>
      </dgm:extLst>
    </dgm:pt>
    <dgm:pt modelId="{763F95E2-AB22-428B-B579-9C71D8AE2259}">
      <dgm:prSet phldr="0"/>
      <dgm:spPr/>
      <dgm:t>
        <a:bodyPr/>
        <a:lstStyle/>
        <a:p>
          <a:pPr rtl="0"/>
          <a:r>
            <a:rPr lang="en-US" b="1">
              <a:solidFill>
                <a:srgbClr val="000000"/>
              </a:solidFill>
            </a:rPr>
            <a:t>Step</a:t>
          </a:r>
          <a:r>
            <a:rPr lang="en-US" b="1">
              <a:solidFill>
                <a:srgbClr val="000000"/>
              </a:solidFill>
              <a:latin typeface="Corbel" panose="020B0503020204020204"/>
            </a:rPr>
            <a:t> 5</a:t>
          </a:r>
          <a:br>
            <a:rPr lang="en-US" b="1">
              <a:solidFill>
                <a:srgbClr val="000000"/>
              </a:solidFill>
            </a:rPr>
          </a:br>
          <a:r>
            <a:rPr lang="en-US" b="1">
              <a:latin typeface="Corbel" panose="020B0503020204020204"/>
            </a:rPr>
            <a:t>A trial concludes</a:t>
          </a:r>
          <a:r>
            <a:rPr lang="en-US" b="1">
              <a:solidFill>
                <a:srgbClr val="010000"/>
              </a:solidFill>
              <a:latin typeface="Corbel" panose="020B0503020204020204"/>
            </a:rPr>
            <a:t> and</a:t>
          </a:r>
          <a:r>
            <a:rPr lang="en-US" b="1">
              <a:latin typeface="Corbel" panose="020B0503020204020204"/>
            </a:rPr>
            <a:t> aggregates data</a:t>
          </a:r>
          <a:br>
            <a:rPr lang="en-US" b="1"/>
          </a:br>
          <a:endParaRPr lang="en-US" b="1"/>
        </a:p>
      </dgm:t>
    </dgm:pt>
    <dgm:pt modelId="{C7C3A9CA-A2C0-4DE5-8454-4B10119C7513}" type="parTrans" cxnId="{E2B1A6F7-12EC-4623-9F69-0830B9B4FC39}">
      <dgm:prSet/>
      <dgm:spPr/>
      <dgm:t>
        <a:bodyPr/>
        <a:lstStyle/>
        <a:p>
          <a:endParaRPr lang="en-US"/>
        </a:p>
      </dgm:t>
    </dgm:pt>
    <dgm:pt modelId="{36C3C0CC-9B82-4E0F-88D3-712CA5FA3AB1}" type="sibTrans" cxnId="{E2B1A6F7-12EC-4623-9F69-0830B9B4FC39}">
      <dgm:prSet/>
      <dgm:spPr/>
      <dgm:t>
        <a:bodyPr/>
        <a:lstStyle/>
        <a:p>
          <a:endParaRPr lang="en-US"/>
        </a:p>
      </dgm:t>
    </dgm:pt>
    <dgm:pt modelId="{EA3ADED0-C9AD-4C17-98CE-D872DACD90E8}" type="pres">
      <dgm:prSet presAssocID="{13633CBA-2502-434A-928C-6EC6967F259D}" presName="cycle" presStyleCnt="0">
        <dgm:presLayoutVars>
          <dgm:dir/>
          <dgm:resizeHandles val="exact"/>
        </dgm:presLayoutVars>
      </dgm:prSet>
      <dgm:spPr/>
    </dgm:pt>
    <dgm:pt modelId="{558890D5-4F42-4C33-B381-CD393B37A1FF}" type="pres">
      <dgm:prSet presAssocID="{012EDDC6-207F-4EE3-9DEB-146599520561}" presName="node" presStyleLbl="node1" presStyleIdx="0" presStyleCnt="5">
        <dgm:presLayoutVars>
          <dgm:bulletEnabled val="1"/>
        </dgm:presLayoutVars>
      </dgm:prSet>
      <dgm:spPr/>
    </dgm:pt>
    <dgm:pt modelId="{973C755A-5077-47FB-BDC0-FF7A84FD3F26}" type="pres">
      <dgm:prSet presAssocID="{7985EE53-BD3D-4DB3-B5BD-6B9FFA75B9E6}" presName="sibTrans" presStyleLbl="sibTrans2D1" presStyleIdx="0" presStyleCnt="5"/>
      <dgm:spPr/>
    </dgm:pt>
    <dgm:pt modelId="{746707A3-847D-4DEF-8437-C19565999197}" type="pres">
      <dgm:prSet presAssocID="{7985EE53-BD3D-4DB3-B5BD-6B9FFA75B9E6}" presName="connectorText" presStyleLbl="sibTrans2D1" presStyleIdx="0" presStyleCnt="5"/>
      <dgm:spPr/>
    </dgm:pt>
    <dgm:pt modelId="{7C5A343C-E262-450D-959C-A644EA0CABBE}" type="pres">
      <dgm:prSet presAssocID="{DA2EE66E-1894-4E15-A659-CCDCFE4DAD65}" presName="node" presStyleLbl="node1" presStyleIdx="1" presStyleCnt="5">
        <dgm:presLayoutVars>
          <dgm:bulletEnabled val="1"/>
        </dgm:presLayoutVars>
      </dgm:prSet>
      <dgm:spPr/>
    </dgm:pt>
    <dgm:pt modelId="{719BC63E-F731-4648-BC28-EDC25FC57AA9}" type="pres">
      <dgm:prSet presAssocID="{612BA10D-4F4F-4BF6-9059-06A94BDAF34E}" presName="sibTrans" presStyleLbl="sibTrans2D1" presStyleIdx="1" presStyleCnt="5"/>
      <dgm:spPr/>
    </dgm:pt>
    <dgm:pt modelId="{018B9E75-742E-4303-A16C-8A821310EF15}" type="pres">
      <dgm:prSet presAssocID="{612BA10D-4F4F-4BF6-9059-06A94BDAF34E}" presName="connectorText" presStyleLbl="sibTrans2D1" presStyleIdx="1" presStyleCnt="5"/>
      <dgm:spPr/>
    </dgm:pt>
    <dgm:pt modelId="{91CB6799-0928-4E01-9EDA-41B17BB04FAF}" type="pres">
      <dgm:prSet presAssocID="{38FB0022-09EC-4D6F-86C0-C813C6F2F39A}" presName="node" presStyleLbl="node1" presStyleIdx="2" presStyleCnt="5">
        <dgm:presLayoutVars>
          <dgm:bulletEnabled val="1"/>
        </dgm:presLayoutVars>
      </dgm:prSet>
      <dgm:spPr/>
    </dgm:pt>
    <dgm:pt modelId="{3701657F-6946-4A4C-877D-2A88A526B7E1}" type="pres">
      <dgm:prSet presAssocID="{EA86A114-EBD1-49CF-AB76-042FF3D636A5}" presName="sibTrans" presStyleLbl="sibTrans2D1" presStyleIdx="2" presStyleCnt="5"/>
      <dgm:spPr/>
    </dgm:pt>
    <dgm:pt modelId="{A60042D3-910C-4160-96CD-1A63C2C4C0FB}" type="pres">
      <dgm:prSet presAssocID="{EA86A114-EBD1-49CF-AB76-042FF3D636A5}" presName="connectorText" presStyleLbl="sibTrans2D1" presStyleIdx="2" presStyleCnt="5"/>
      <dgm:spPr/>
    </dgm:pt>
    <dgm:pt modelId="{28372633-A8CE-4898-AF86-305447452F30}" type="pres">
      <dgm:prSet presAssocID="{9131EDB8-27A6-42FD-A541-052EFC01D4C6}" presName="node" presStyleLbl="node1" presStyleIdx="3" presStyleCnt="5">
        <dgm:presLayoutVars>
          <dgm:bulletEnabled val="1"/>
        </dgm:presLayoutVars>
      </dgm:prSet>
      <dgm:spPr/>
    </dgm:pt>
    <dgm:pt modelId="{3BFA7701-5D17-48E5-8EAF-0CE4B894FCD8}" type="pres">
      <dgm:prSet presAssocID="{13A2EB04-B868-427A-B17F-16729BFA55DA}" presName="sibTrans" presStyleLbl="sibTrans2D1" presStyleIdx="3" presStyleCnt="5"/>
      <dgm:spPr/>
    </dgm:pt>
    <dgm:pt modelId="{2F68EEE9-28D4-49EC-A4B1-C191492E34F2}" type="pres">
      <dgm:prSet presAssocID="{13A2EB04-B868-427A-B17F-16729BFA55DA}" presName="connectorText" presStyleLbl="sibTrans2D1" presStyleIdx="3" presStyleCnt="5"/>
      <dgm:spPr/>
    </dgm:pt>
    <dgm:pt modelId="{166A857C-0EE9-4A9F-9C7E-B177FF215DBD}" type="pres">
      <dgm:prSet presAssocID="{763F95E2-AB22-428B-B579-9C71D8AE2259}" presName="node" presStyleLbl="node1" presStyleIdx="4" presStyleCnt="5">
        <dgm:presLayoutVars>
          <dgm:bulletEnabled val="1"/>
        </dgm:presLayoutVars>
      </dgm:prSet>
      <dgm:spPr/>
    </dgm:pt>
    <dgm:pt modelId="{ED6180A3-0A6C-447D-BFD7-B9E1095D4E81}" type="pres">
      <dgm:prSet presAssocID="{36C3C0CC-9B82-4E0F-88D3-712CA5FA3AB1}" presName="sibTrans" presStyleLbl="sibTrans2D1" presStyleIdx="4" presStyleCnt="5"/>
      <dgm:spPr/>
    </dgm:pt>
    <dgm:pt modelId="{1B88F57A-689E-4375-9C78-FAF90C445AD4}" type="pres">
      <dgm:prSet presAssocID="{36C3C0CC-9B82-4E0F-88D3-712CA5FA3AB1}" presName="connectorText" presStyleLbl="sibTrans2D1" presStyleIdx="4" presStyleCnt="5"/>
      <dgm:spPr/>
    </dgm:pt>
  </dgm:ptLst>
  <dgm:cxnLst>
    <dgm:cxn modelId="{198EE807-14A4-40FA-B030-5F9F79A9713E}" srcId="{13633CBA-2502-434A-928C-6EC6967F259D}" destId="{9131EDB8-27A6-42FD-A541-052EFC01D4C6}" srcOrd="3" destOrd="0" parTransId="{6EC3601D-D6CE-49D7-9229-0442323129DA}" sibTransId="{13A2EB04-B868-427A-B17F-16729BFA55DA}"/>
    <dgm:cxn modelId="{64DAF508-E1BA-4EDC-A97D-EE1A011CB9E0}" srcId="{13633CBA-2502-434A-928C-6EC6967F259D}" destId="{DA2EE66E-1894-4E15-A659-CCDCFE4DAD65}" srcOrd="1" destOrd="0" parTransId="{21005F9D-878A-4CC9-A13A-8A9C577A9239}" sibTransId="{612BA10D-4F4F-4BF6-9059-06A94BDAF34E}"/>
    <dgm:cxn modelId="{84D5FD18-1DE6-413D-BCB2-834128A335E2}" type="presOf" srcId="{763F95E2-AB22-428B-B579-9C71D8AE2259}" destId="{166A857C-0EE9-4A9F-9C7E-B177FF215DBD}" srcOrd="0" destOrd="0" presId="urn:microsoft.com/office/officeart/2005/8/layout/cycle2"/>
    <dgm:cxn modelId="{A9676025-22BC-4F10-8860-B270A6112553}" srcId="{13633CBA-2502-434A-928C-6EC6967F259D}" destId="{012EDDC6-207F-4EE3-9DEB-146599520561}" srcOrd="0" destOrd="0" parTransId="{1850CBD5-1A99-4F4F-897C-451AA66F1516}" sibTransId="{7985EE53-BD3D-4DB3-B5BD-6B9FFA75B9E6}"/>
    <dgm:cxn modelId="{A1314D28-2F78-4B3B-AA83-D3E3A9FF2B7E}" type="presOf" srcId="{612BA10D-4F4F-4BF6-9059-06A94BDAF34E}" destId="{018B9E75-742E-4303-A16C-8A821310EF15}" srcOrd="1" destOrd="0" presId="urn:microsoft.com/office/officeart/2005/8/layout/cycle2"/>
    <dgm:cxn modelId="{03341238-CB3B-44D4-8F31-8882CD3DE411}" type="presOf" srcId="{EA86A114-EBD1-49CF-AB76-042FF3D636A5}" destId="{A60042D3-910C-4160-96CD-1A63C2C4C0FB}" srcOrd="1" destOrd="0" presId="urn:microsoft.com/office/officeart/2005/8/layout/cycle2"/>
    <dgm:cxn modelId="{9A1C775D-7DDB-48F9-97D9-490A63DE2A86}" srcId="{13633CBA-2502-434A-928C-6EC6967F259D}" destId="{38FB0022-09EC-4D6F-86C0-C813C6F2F39A}" srcOrd="2" destOrd="0" parTransId="{A0BBE5C2-C8CF-4F12-974F-53039E6D00EC}" sibTransId="{EA86A114-EBD1-49CF-AB76-042FF3D636A5}"/>
    <dgm:cxn modelId="{AD3FC342-B87D-4216-A5C8-8ADA2B028634}" type="presOf" srcId="{EA86A114-EBD1-49CF-AB76-042FF3D636A5}" destId="{3701657F-6946-4A4C-877D-2A88A526B7E1}" srcOrd="0" destOrd="0" presId="urn:microsoft.com/office/officeart/2005/8/layout/cycle2"/>
    <dgm:cxn modelId="{F029CF65-AADF-4B09-B898-C3A24A05E7F9}" type="presOf" srcId="{36C3C0CC-9B82-4E0F-88D3-712CA5FA3AB1}" destId="{1B88F57A-689E-4375-9C78-FAF90C445AD4}" srcOrd="1" destOrd="0" presId="urn:microsoft.com/office/officeart/2005/8/layout/cycle2"/>
    <dgm:cxn modelId="{83817566-0A7C-4FC0-B2CA-7C4683018744}" type="presOf" srcId="{612BA10D-4F4F-4BF6-9059-06A94BDAF34E}" destId="{719BC63E-F731-4648-BC28-EDC25FC57AA9}" srcOrd="0" destOrd="0" presId="urn:microsoft.com/office/officeart/2005/8/layout/cycle2"/>
    <dgm:cxn modelId="{3744F57F-5148-4FE4-BF7B-77AB019797F2}" type="presOf" srcId="{9131EDB8-27A6-42FD-A541-052EFC01D4C6}" destId="{28372633-A8CE-4898-AF86-305447452F30}" srcOrd="0" destOrd="0" presId="urn:microsoft.com/office/officeart/2005/8/layout/cycle2"/>
    <dgm:cxn modelId="{1A8EE283-5213-4846-8598-FA1792A780CB}" type="presOf" srcId="{13A2EB04-B868-427A-B17F-16729BFA55DA}" destId="{3BFA7701-5D17-48E5-8EAF-0CE4B894FCD8}" srcOrd="0" destOrd="0" presId="urn:microsoft.com/office/officeart/2005/8/layout/cycle2"/>
    <dgm:cxn modelId="{2DB6FF8D-9F6D-426E-BB51-C266E140E2C5}" type="presOf" srcId="{7985EE53-BD3D-4DB3-B5BD-6B9FFA75B9E6}" destId="{746707A3-847D-4DEF-8437-C19565999197}" srcOrd="1" destOrd="0" presId="urn:microsoft.com/office/officeart/2005/8/layout/cycle2"/>
    <dgm:cxn modelId="{B1F5FAC7-8AD7-4DCA-9F02-3AF22AA5E417}" type="presOf" srcId="{012EDDC6-207F-4EE3-9DEB-146599520561}" destId="{558890D5-4F42-4C33-B381-CD393B37A1FF}" srcOrd="0" destOrd="0" presId="urn:microsoft.com/office/officeart/2005/8/layout/cycle2"/>
    <dgm:cxn modelId="{BFEDC0CF-6805-4776-A401-A2EC3B6CA143}" type="presOf" srcId="{13A2EB04-B868-427A-B17F-16729BFA55DA}" destId="{2F68EEE9-28D4-49EC-A4B1-C191492E34F2}" srcOrd="1" destOrd="0" presId="urn:microsoft.com/office/officeart/2005/8/layout/cycle2"/>
    <dgm:cxn modelId="{323A6DD3-AC52-4697-9652-107D61DDA4E6}" type="presOf" srcId="{DA2EE66E-1894-4E15-A659-CCDCFE4DAD65}" destId="{7C5A343C-E262-450D-959C-A644EA0CABBE}" srcOrd="0" destOrd="0" presId="urn:microsoft.com/office/officeart/2005/8/layout/cycle2"/>
    <dgm:cxn modelId="{E6D814D4-FE86-41BE-AC34-7861C8901BCD}" type="presOf" srcId="{13633CBA-2502-434A-928C-6EC6967F259D}" destId="{EA3ADED0-C9AD-4C17-98CE-D872DACD90E8}" srcOrd="0" destOrd="0" presId="urn:microsoft.com/office/officeart/2005/8/layout/cycle2"/>
    <dgm:cxn modelId="{C4FAEFD4-D884-4D2D-A22B-0147E84B5ADB}" type="presOf" srcId="{38FB0022-09EC-4D6F-86C0-C813C6F2F39A}" destId="{91CB6799-0928-4E01-9EDA-41B17BB04FAF}" srcOrd="0" destOrd="0" presId="urn:microsoft.com/office/officeart/2005/8/layout/cycle2"/>
    <dgm:cxn modelId="{CC5492D9-83E8-4B71-8978-C5C7372D8D1C}" type="presOf" srcId="{36C3C0CC-9B82-4E0F-88D3-712CA5FA3AB1}" destId="{ED6180A3-0A6C-447D-BFD7-B9E1095D4E81}" srcOrd="0" destOrd="0" presId="urn:microsoft.com/office/officeart/2005/8/layout/cycle2"/>
    <dgm:cxn modelId="{E2B1A6F7-12EC-4623-9F69-0830B9B4FC39}" srcId="{13633CBA-2502-434A-928C-6EC6967F259D}" destId="{763F95E2-AB22-428B-B579-9C71D8AE2259}" srcOrd="4" destOrd="0" parTransId="{C7C3A9CA-A2C0-4DE5-8454-4B10119C7513}" sibTransId="{36C3C0CC-9B82-4E0F-88D3-712CA5FA3AB1}"/>
    <dgm:cxn modelId="{35C605FA-9CB8-44FE-82D2-64ACFAF79289}" type="presOf" srcId="{7985EE53-BD3D-4DB3-B5BD-6B9FFA75B9E6}" destId="{973C755A-5077-47FB-BDC0-FF7A84FD3F26}" srcOrd="0" destOrd="0" presId="urn:microsoft.com/office/officeart/2005/8/layout/cycle2"/>
    <dgm:cxn modelId="{B7CF6E57-AA40-4898-89CF-978207EC6C6B}" type="presParOf" srcId="{EA3ADED0-C9AD-4C17-98CE-D872DACD90E8}" destId="{558890D5-4F42-4C33-B381-CD393B37A1FF}" srcOrd="0" destOrd="0" presId="urn:microsoft.com/office/officeart/2005/8/layout/cycle2"/>
    <dgm:cxn modelId="{38E522CE-7737-478C-B911-B1FA328EB78B}" type="presParOf" srcId="{EA3ADED0-C9AD-4C17-98CE-D872DACD90E8}" destId="{973C755A-5077-47FB-BDC0-FF7A84FD3F26}" srcOrd="1" destOrd="0" presId="urn:microsoft.com/office/officeart/2005/8/layout/cycle2"/>
    <dgm:cxn modelId="{AD2F10C6-892E-4A2D-9469-5D6A0BB20B2C}" type="presParOf" srcId="{973C755A-5077-47FB-BDC0-FF7A84FD3F26}" destId="{746707A3-847D-4DEF-8437-C19565999197}" srcOrd="0" destOrd="0" presId="urn:microsoft.com/office/officeart/2005/8/layout/cycle2"/>
    <dgm:cxn modelId="{FDD0EE6F-1E98-4463-AACB-C5C5E7FF3794}" type="presParOf" srcId="{EA3ADED0-C9AD-4C17-98CE-D872DACD90E8}" destId="{7C5A343C-E262-450D-959C-A644EA0CABBE}" srcOrd="2" destOrd="0" presId="urn:microsoft.com/office/officeart/2005/8/layout/cycle2"/>
    <dgm:cxn modelId="{227FEEE3-E7DD-46E7-94CF-9BC4BA229FD4}" type="presParOf" srcId="{EA3ADED0-C9AD-4C17-98CE-D872DACD90E8}" destId="{719BC63E-F731-4648-BC28-EDC25FC57AA9}" srcOrd="3" destOrd="0" presId="urn:microsoft.com/office/officeart/2005/8/layout/cycle2"/>
    <dgm:cxn modelId="{BDA6806D-CCED-4126-ABA9-41397F7EF03F}" type="presParOf" srcId="{719BC63E-F731-4648-BC28-EDC25FC57AA9}" destId="{018B9E75-742E-4303-A16C-8A821310EF15}" srcOrd="0" destOrd="0" presId="urn:microsoft.com/office/officeart/2005/8/layout/cycle2"/>
    <dgm:cxn modelId="{B15FC097-629A-4B90-A990-F69134223CB8}" type="presParOf" srcId="{EA3ADED0-C9AD-4C17-98CE-D872DACD90E8}" destId="{91CB6799-0928-4E01-9EDA-41B17BB04FAF}" srcOrd="4" destOrd="0" presId="urn:microsoft.com/office/officeart/2005/8/layout/cycle2"/>
    <dgm:cxn modelId="{BAD62451-DB34-45A2-9EED-1055B66842D8}" type="presParOf" srcId="{EA3ADED0-C9AD-4C17-98CE-D872DACD90E8}" destId="{3701657F-6946-4A4C-877D-2A88A526B7E1}" srcOrd="5" destOrd="0" presId="urn:microsoft.com/office/officeart/2005/8/layout/cycle2"/>
    <dgm:cxn modelId="{A30D96C1-FCBA-4337-85E2-D5A47BFDF181}" type="presParOf" srcId="{3701657F-6946-4A4C-877D-2A88A526B7E1}" destId="{A60042D3-910C-4160-96CD-1A63C2C4C0FB}" srcOrd="0" destOrd="0" presId="urn:microsoft.com/office/officeart/2005/8/layout/cycle2"/>
    <dgm:cxn modelId="{D3B667A0-F1A1-4F93-AD29-05ED218EA6E2}" type="presParOf" srcId="{EA3ADED0-C9AD-4C17-98CE-D872DACD90E8}" destId="{28372633-A8CE-4898-AF86-305447452F30}" srcOrd="6" destOrd="0" presId="urn:microsoft.com/office/officeart/2005/8/layout/cycle2"/>
    <dgm:cxn modelId="{FDE2B426-AA9A-4B00-9A16-13A1FCB24028}" type="presParOf" srcId="{EA3ADED0-C9AD-4C17-98CE-D872DACD90E8}" destId="{3BFA7701-5D17-48E5-8EAF-0CE4B894FCD8}" srcOrd="7" destOrd="0" presId="urn:microsoft.com/office/officeart/2005/8/layout/cycle2"/>
    <dgm:cxn modelId="{1A8EAFB6-15AF-4CCB-93F2-D860AF42B89D}" type="presParOf" srcId="{3BFA7701-5D17-48E5-8EAF-0CE4B894FCD8}" destId="{2F68EEE9-28D4-49EC-A4B1-C191492E34F2}" srcOrd="0" destOrd="0" presId="urn:microsoft.com/office/officeart/2005/8/layout/cycle2"/>
    <dgm:cxn modelId="{1C02EF28-F79E-4B94-999D-E86B6D1E3F6E}" type="presParOf" srcId="{EA3ADED0-C9AD-4C17-98CE-D872DACD90E8}" destId="{166A857C-0EE9-4A9F-9C7E-B177FF215DBD}" srcOrd="8" destOrd="0" presId="urn:microsoft.com/office/officeart/2005/8/layout/cycle2"/>
    <dgm:cxn modelId="{E3A73C70-0620-4B20-BF9D-3F35B15C359C}" type="presParOf" srcId="{EA3ADED0-C9AD-4C17-98CE-D872DACD90E8}" destId="{ED6180A3-0A6C-447D-BFD7-B9E1095D4E81}" srcOrd="9" destOrd="0" presId="urn:microsoft.com/office/officeart/2005/8/layout/cycle2"/>
    <dgm:cxn modelId="{A3D83481-F941-44B4-81A2-FF5D37D642E1}" type="presParOf" srcId="{ED6180A3-0A6C-447D-BFD7-B9E1095D4E81}" destId="{1B88F57A-689E-4375-9C78-FAF90C445AD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633CBA-2502-434A-928C-6EC6967F259D}"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en-US"/>
        </a:p>
      </dgm:t>
    </dgm:pt>
    <dgm:pt modelId="{012EDDC6-207F-4EE3-9DEB-146599520561}">
      <dgm:prSet phldrT="[Text]"/>
      <dgm:spPr/>
      <dgm:t>
        <a:bodyPr/>
        <a:lstStyle/>
        <a:p>
          <a:pPr rtl="0"/>
          <a:r>
            <a:rPr lang="en-US" b="1"/>
            <a:t>Step </a:t>
          </a:r>
          <a:r>
            <a:rPr lang="en-US" b="1">
              <a:solidFill>
                <a:srgbClr val="010000"/>
              </a:solidFill>
              <a:latin typeface="Corbel" panose="020B0503020204020204"/>
            </a:rPr>
            <a:t>1</a:t>
          </a:r>
          <a:br>
            <a:rPr lang="en-US" b="1"/>
          </a:br>
          <a:r>
            <a:rPr lang="en-US" b="1">
              <a:latin typeface="Corbel" panose="020B0503020204020204"/>
            </a:rPr>
            <a:t>New trial begins</a:t>
          </a:r>
          <a:endParaRPr lang="en-US" b="1"/>
        </a:p>
      </dgm:t>
      <dgm:extLst>
        <a:ext uri="{E40237B7-FDA0-4F09-8148-C483321AD2D9}">
          <dgm14:cNvPr xmlns:dgm14="http://schemas.microsoft.com/office/drawing/2010/diagram" id="0" name="" title="Step 1 title"/>
        </a:ext>
      </dgm:extLst>
    </dgm:pt>
    <dgm:pt modelId="{1850CBD5-1A99-4F4F-897C-451AA66F1516}" type="parTrans" cxnId="{A9676025-22BC-4F10-8860-B270A6112553}">
      <dgm:prSet/>
      <dgm:spPr/>
      <dgm:t>
        <a:bodyPr/>
        <a:lstStyle/>
        <a:p>
          <a:endParaRPr lang="en-US"/>
        </a:p>
      </dgm:t>
    </dgm:pt>
    <dgm:pt modelId="{7985EE53-BD3D-4DB3-B5BD-6B9FFA75B9E6}" type="sibTrans" cxnId="{A9676025-22BC-4F10-8860-B270A6112553}">
      <dgm:prSet/>
      <dgm:spPr/>
      <dgm:t>
        <a:bodyPr/>
        <a:lstStyle/>
        <a:p>
          <a:endParaRPr lang="en-US"/>
        </a:p>
      </dgm:t>
      <dgm:extLst>
        <a:ext uri="{E40237B7-FDA0-4F09-8148-C483321AD2D9}">
          <dgm14:cNvPr xmlns:dgm14="http://schemas.microsoft.com/office/drawing/2010/diagram" id="0" name="" title="Arrow between Step 1 and Step 2"/>
        </a:ext>
      </dgm:extLst>
    </dgm:pt>
    <dgm:pt modelId="{38FB0022-09EC-4D6F-86C0-C813C6F2F39A}">
      <dgm:prSet phldrT="[Text]"/>
      <dgm:spPr/>
      <dgm:t>
        <a:bodyPr/>
        <a:lstStyle/>
        <a:p>
          <a:pPr rtl="0"/>
          <a:r>
            <a:rPr lang="en-US" b="1"/>
            <a:t>Step</a:t>
          </a:r>
          <a:r>
            <a:rPr lang="en-US" b="1">
              <a:latin typeface="Corbel" panose="020B0503020204020204"/>
            </a:rPr>
            <a:t> 3</a:t>
          </a:r>
          <a:br>
            <a:rPr lang="en-US" b="1"/>
          </a:br>
          <a:r>
            <a:rPr lang="en-US" b="1">
              <a:latin typeface="Corbel" panose="020B0503020204020204"/>
            </a:rPr>
            <a:t>Germination: which kernels survive the culling</a:t>
          </a:r>
          <a:endParaRPr lang="en-US" b="1"/>
        </a:p>
      </dgm:t>
      <dgm:extLst>
        <a:ext uri="{E40237B7-FDA0-4F09-8148-C483321AD2D9}">
          <dgm14:cNvPr xmlns:dgm14="http://schemas.microsoft.com/office/drawing/2010/diagram" id="0" name="" title="Step 3 title"/>
        </a:ext>
      </dgm:extLst>
    </dgm:pt>
    <dgm:pt modelId="{A0BBE5C2-C8CF-4F12-974F-53039E6D00EC}" type="parTrans" cxnId="{9A1C775D-7DDB-48F9-97D9-490A63DE2A86}">
      <dgm:prSet/>
      <dgm:spPr/>
      <dgm:t>
        <a:bodyPr/>
        <a:lstStyle/>
        <a:p>
          <a:endParaRPr lang="en-US"/>
        </a:p>
      </dgm:t>
    </dgm:pt>
    <dgm:pt modelId="{EA86A114-EBD1-49CF-AB76-042FF3D636A5}" type="sibTrans" cxnId="{9A1C775D-7DDB-48F9-97D9-490A63DE2A86}">
      <dgm:prSet/>
      <dgm:spPr/>
      <dgm:t>
        <a:bodyPr/>
        <a:lstStyle/>
        <a:p>
          <a:endParaRPr lang="en-US"/>
        </a:p>
      </dgm:t>
      <dgm:extLst>
        <a:ext uri="{E40237B7-FDA0-4F09-8148-C483321AD2D9}">
          <dgm14:cNvPr xmlns:dgm14="http://schemas.microsoft.com/office/drawing/2010/diagram" id="0" name="" title="Arrow between Step 3 and Step 4"/>
        </a:ext>
      </dgm:extLst>
    </dgm:pt>
    <dgm:pt modelId="{9131EDB8-27A6-42FD-A541-052EFC01D4C6}">
      <dgm:prSet phldrT="[Text]" phldr="0"/>
      <dgm:spPr/>
      <dgm:t>
        <a:bodyPr/>
        <a:lstStyle/>
        <a:p>
          <a:pPr rtl="0"/>
          <a:r>
            <a:rPr lang="en-US" b="1">
              <a:solidFill>
                <a:srgbClr val="000000"/>
              </a:solidFill>
            </a:rPr>
            <a:t>Step</a:t>
          </a:r>
          <a:r>
            <a:rPr lang="en-US" b="1">
              <a:solidFill>
                <a:srgbClr val="000000"/>
              </a:solidFill>
              <a:latin typeface="Corbel" panose="020B0503020204020204"/>
            </a:rPr>
            <a:t> 4</a:t>
          </a:r>
          <a:br>
            <a:rPr lang="en-US" b="1">
              <a:solidFill>
                <a:srgbClr val="000000"/>
              </a:solidFill>
            </a:rPr>
          </a:br>
          <a:r>
            <a:rPr lang="en-US" b="1">
              <a:solidFill>
                <a:srgbClr val="000000"/>
              </a:solidFill>
            </a:rPr>
            <a:t>S</a:t>
          </a:r>
          <a:r>
            <a:rPr lang="en-US" b="1">
              <a:solidFill>
                <a:srgbClr val="010000"/>
              </a:solidFill>
              <a:latin typeface="Corbel" panose="020B0503020204020204"/>
            </a:rPr>
            <a:t>eason occurs and biomass calculated </a:t>
          </a:r>
        </a:p>
      </dgm:t>
      <dgm:extLst>
        <a:ext uri="{E40237B7-FDA0-4F09-8148-C483321AD2D9}">
          <dgm14:cNvPr xmlns:dgm14="http://schemas.microsoft.com/office/drawing/2010/diagram" id="0" name="" title="Step 4 title"/>
        </a:ext>
      </dgm:extLst>
    </dgm:pt>
    <dgm:pt modelId="{6EC3601D-D6CE-49D7-9229-0442323129DA}" type="parTrans" cxnId="{198EE807-14A4-40FA-B030-5F9F79A9713E}">
      <dgm:prSet/>
      <dgm:spPr/>
      <dgm:t>
        <a:bodyPr/>
        <a:lstStyle/>
        <a:p>
          <a:endParaRPr lang="en-US"/>
        </a:p>
      </dgm:t>
    </dgm:pt>
    <dgm:pt modelId="{13A2EB04-B868-427A-B17F-16729BFA55DA}" type="sibTrans" cxnId="{198EE807-14A4-40FA-B030-5F9F79A9713E}">
      <dgm:prSet/>
      <dgm:spPr/>
      <dgm:t>
        <a:bodyPr/>
        <a:lstStyle/>
        <a:p>
          <a:endParaRPr lang="en-US"/>
        </a:p>
      </dgm:t>
      <dgm:extLst>
        <a:ext uri="{E40237B7-FDA0-4F09-8148-C483321AD2D9}">
          <dgm14:cNvPr xmlns:dgm14="http://schemas.microsoft.com/office/drawing/2010/diagram" id="0" name="" title="Arrow between Step 4 and Step 5"/>
        </a:ext>
      </dgm:extLst>
    </dgm:pt>
    <dgm:pt modelId="{DA2EE66E-1894-4E15-A659-CCDCFE4DAD65}">
      <dgm:prSet phldrT="[Text]"/>
      <dgm:spPr/>
      <dgm:t>
        <a:bodyPr/>
        <a:lstStyle/>
        <a:p>
          <a:pPr rtl="0"/>
          <a:r>
            <a:rPr lang="en-US" b="1"/>
            <a:t>Step</a:t>
          </a:r>
          <a:r>
            <a:rPr lang="en-US" b="1">
              <a:latin typeface="Corbel" panose="020B0503020204020204"/>
            </a:rPr>
            <a:t> 2</a:t>
          </a:r>
          <a:br>
            <a:rPr lang="en-US" b="1"/>
          </a:br>
          <a:r>
            <a:rPr lang="en-US" b="1">
              <a:latin typeface="Corbel" panose="020B0503020204020204"/>
            </a:rPr>
            <a:t>Randomize weather conditions for germination</a:t>
          </a:r>
          <a:endParaRPr lang="en-US" b="1"/>
        </a:p>
      </dgm:t>
      <dgm:extLst>
        <a:ext uri="{E40237B7-FDA0-4F09-8148-C483321AD2D9}">
          <dgm14:cNvPr xmlns:dgm14="http://schemas.microsoft.com/office/drawing/2010/diagram" id="0" name="" title="Step 2 title"/>
        </a:ext>
      </dgm:extLst>
    </dgm:pt>
    <dgm:pt modelId="{21005F9D-878A-4CC9-A13A-8A9C577A9239}" type="parTrans" cxnId="{64DAF508-E1BA-4EDC-A97D-EE1A011CB9E0}">
      <dgm:prSet/>
      <dgm:spPr/>
      <dgm:t>
        <a:bodyPr/>
        <a:lstStyle/>
        <a:p>
          <a:endParaRPr lang="en-US"/>
        </a:p>
      </dgm:t>
    </dgm:pt>
    <dgm:pt modelId="{612BA10D-4F4F-4BF6-9059-06A94BDAF34E}" type="sibTrans" cxnId="{64DAF508-E1BA-4EDC-A97D-EE1A011CB9E0}">
      <dgm:prSet/>
      <dgm:spPr/>
      <dgm:t>
        <a:bodyPr/>
        <a:lstStyle/>
        <a:p>
          <a:endParaRPr lang="en-US"/>
        </a:p>
      </dgm:t>
      <dgm:extLst>
        <a:ext uri="{E40237B7-FDA0-4F09-8148-C483321AD2D9}">
          <dgm14:cNvPr xmlns:dgm14="http://schemas.microsoft.com/office/drawing/2010/diagram" id="0" name="" title="Arrow between Step 2 and Step 3"/>
        </a:ext>
      </dgm:extLst>
    </dgm:pt>
    <dgm:pt modelId="{763F95E2-AB22-428B-B579-9C71D8AE2259}">
      <dgm:prSet phldr="0"/>
      <dgm:spPr/>
      <dgm:t>
        <a:bodyPr/>
        <a:lstStyle/>
        <a:p>
          <a:pPr rtl="0"/>
          <a:r>
            <a:rPr lang="en-US" b="1">
              <a:solidFill>
                <a:srgbClr val="000000"/>
              </a:solidFill>
            </a:rPr>
            <a:t>Step</a:t>
          </a:r>
          <a:r>
            <a:rPr lang="en-US" b="1">
              <a:solidFill>
                <a:srgbClr val="000000"/>
              </a:solidFill>
              <a:latin typeface="Corbel" panose="020B0503020204020204"/>
            </a:rPr>
            <a:t> 5</a:t>
          </a:r>
          <a:br>
            <a:rPr lang="en-US" b="1">
              <a:solidFill>
                <a:srgbClr val="000000"/>
              </a:solidFill>
            </a:rPr>
          </a:br>
          <a:r>
            <a:rPr lang="en-US" b="1">
              <a:latin typeface="Corbel" panose="020B0503020204020204"/>
            </a:rPr>
            <a:t>A trial concludes</a:t>
          </a:r>
          <a:r>
            <a:rPr lang="en-US" b="1">
              <a:solidFill>
                <a:srgbClr val="010000"/>
              </a:solidFill>
              <a:latin typeface="Corbel" panose="020B0503020204020204"/>
            </a:rPr>
            <a:t> and</a:t>
          </a:r>
          <a:r>
            <a:rPr lang="en-US" b="1">
              <a:latin typeface="Corbel" panose="020B0503020204020204"/>
            </a:rPr>
            <a:t> aggregates data</a:t>
          </a:r>
          <a:br>
            <a:rPr lang="en-US" b="1"/>
          </a:br>
          <a:endParaRPr lang="en-US" b="1"/>
        </a:p>
      </dgm:t>
    </dgm:pt>
    <dgm:pt modelId="{C7C3A9CA-A2C0-4DE5-8454-4B10119C7513}" type="parTrans" cxnId="{E2B1A6F7-12EC-4623-9F69-0830B9B4FC39}">
      <dgm:prSet/>
      <dgm:spPr/>
      <dgm:t>
        <a:bodyPr/>
        <a:lstStyle/>
        <a:p>
          <a:endParaRPr lang="en-US"/>
        </a:p>
      </dgm:t>
    </dgm:pt>
    <dgm:pt modelId="{36C3C0CC-9B82-4E0F-88D3-712CA5FA3AB1}" type="sibTrans" cxnId="{E2B1A6F7-12EC-4623-9F69-0830B9B4FC39}">
      <dgm:prSet/>
      <dgm:spPr/>
      <dgm:t>
        <a:bodyPr/>
        <a:lstStyle/>
        <a:p>
          <a:endParaRPr lang="en-US"/>
        </a:p>
      </dgm:t>
    </dgm:pt>
    <dgm:pt modelId="{EA3ADED0-C9AD-4C17-98CE-D872DACD90E8}" type="pres">
      <dgm:prSet presAssocID="{13633CBA-2502-434A-928C-6EC6967F259D}" presName="cycle" presStyleCnt="0">
        <dgm:presLayoutVars>
          <dgm:dir/>
          <dgm:resizeHandles val="exact"/>
        </dgm:presLayoutVars>
      </dgm:prSet>
      <dgm:spPr/>
    </dgm:pt>
    <dgm:pt modelId="{558890D5-4F42-4C33-B381-CD393B37A1FF}" type="pres">
      <dgm:prSet presAssocID="{012EDDC6-207F-4EE3-9DEB-146599520561}" presName="node" presStyleLbl="node1" presStyleIdx="0" presStyleCnt="5">
        <dgm:presLayoutVars>
          <dgm:bulletEnabled val="1"/>
        </dgm:presLayoutVars>
      </dgm:prSet>
      <dgm:spPr/>
    </dgm:pt>
    <dgm:pt modelId="{973C755A-5077-47FB-BDC0-FF7A84FD3F26}" type="pres">
      <dgm:prSet presAssocID="{7985EE53-BD3D-4DB3-B5BD-6B9FFA75B9E6}" presName="sibTrans" presStyleLbl="sibTrans2D1" presStyleIdx="0" presStyleCnt="5"/>
      <dgm:spPr/>
    </dgm:pt>
    <dgm:pt modelId="{746707A3-847D-4DEF-8437-C19565999197}" type="pres">
      <dgm:prSet presAssocID="{7985EE53-BD3D-4DB3-B5BD-6B9FFA75B9E6}" presName="connectorText" presStyleLbl="sibTrans2D1" presStyleIdx="0" presStyleCnt="5"/>
      <dgm:spPr/>
    </dgm:pt>
    <dgm:pt modelId="{7C5A343C-E262-450D-959C-A644EA0CABBE}" type="pres">
      <dgm:prSet presAssocID="{DA2EE66E-1894-4E15-A659-CCDCFE4DAD65}" presName="node" presStyleLbl="node1" presStyleIdx="1" presStyleCnt="5">
        <dgm:presLayoutVars>
          <dgm:bulletEnabled val="1"/>
        </dgm:presLayoutVars>
      </dgm:prSet>
      <dgm:spPr/>
    </dgm:pt>
    <dgm:pt modelId="{719BC63E-F731-4648-BC28-EDC25FC57AA9}" type="pres">
      <dgm:prSet presAssocID="{612BA10D-4F4F-4BF6-9059-06A94BDAF34E}" presName="sibTrans" presStyleLbl="sibTrans2D1" presStyleIdx="1" presStyleCnt="5"/>
      <dgm:spPr/>
    </dgm:pt>
    <dgm:pt modelId="{018B9E75-742E-4303-A16C-8A821310EF15}" type="pres">
      <dgm:prSet presAssocID="{612BA10D-4F4F-4BF6-9059-06A94BDAF34E}" presName="connectorText" presStyleLbl="sibTrans2D1" presStyleIdx="1" presStyleCnt="5"/>
      <dgm:spPr/>
    </dgm:pt>
    <dgm:pt modelId="{91CB6799-0928-4E01-9EDA-41B17BB04FAF}" type="pres">
      <dgm:prSet presAssocID="{38FB0022-09EC-4D6F-86C0-C813C6F2F39A}" presName="node" presStyleLbl="node1" presStyleIdx="2" presStyleCnt="5">
        <dgm:presLayoutVars>
          <dgm:bulletEnabled val="1"/>
        </dgm:presLayoutVars>
      </dgm:prSet>
      <dgm:spPr/>
    </dgm:pt>
    <dgm:pt modelId="{3701657F-6946-4A4C-877D-2A88A526B7E1}" type="pres">
      <dgm:prSet presAssocID="{EA86A114-EBD1-49CF-AB76-042FF3D636A5}" presName="sibTrans" presStyleLbl="sibTrans2D1" presStyleIdx="2" presStyleCnt="5"/>
      <dgm:spPr/>
    </dgm:pt>
    <dgm:pt modelId="{A60042D3-910C-4160-96CD-1A63C2C4C0FB}" type="pres">
      <dgm:prSet presAssocID="{EA86A114-EBD1-49CF-AB76-042FF3D636A5}" presName="connectorText" presStyleLbl="sibTrans2D1" presStyleIdx="2" presStyleCnt="5"/>
      <dgm:spPr/>
    </dgm:pt>
    <dgm:pt modelId="{28372633-A8CE-4898-AF86-305447452F30}" type="pres">
      <dgm:prSet presAssocID="{9131EDB8-27A6-42FD-A541-052EFC01D4C6}" presName="node" presStyleLbl="node1" presStyleIdx="3" presStyleCnt="5">
        <dgm:presLayoutVars>
          <dgm:bulletEnabled val="1"/>
        </dgm:presLayoutVars>
      </dgm:prSet>
      <dgm:spPr/>
    </dgm:pt>
    <dgm:pt modelId="{3BFA7701-5D17-48E5-8EAF-0CE4B894FCD8}" type="pres">
      <dgm:prSet presAssocID="{13A2EB04-B868-427A-B17F-16729BFA55DA}" presName="sibTrans" presStyleLbl="sibTrans2D1" presStyleIdx="3" presStyleCnt="5"/>
      <dgm:spPr/>
    </dgm:pt>
    <dgm:pt modelId="{2F68EEE9-28D4-49EC-A4B1-C191492E34F2}" type="pres">
      <dgm:prSet presAssocID="{13A2EB04-B868-427A-B17F-16729BFA55DA}" presName="connectorText" presStyleLbl="sibTrans2D1" presStyleIdx="3" presStyleCnt="5"/>
      <dgm:spPr/>
    </dgm:pt>
    <dgm:pt modelId="{166A857C-0EE9-4A9F-9C7E-B177FF215DBD}" type="pres">
      <dgm:prSet presAssocID="{763F95E2-AB22-428B-B579-9C71D8AE2259}" presName="node" presStyleLbl="node1" presStyleIdx="4" presStyleCnt="5">
        <dgm:presLayoutVars>
          <dgm:bulletEnabled val="1"/>
        </dgm:presLayoutVars>
      </dgm:prSet>
      <dgm:spPr/>
    </dgm:pt>
    <dgm:pt modelId="{ED6180A3-0A6C-447D-BFD7-B9E1095D4E81}" type="pres">
      <dgm:prSet presAssocID="{36C3C0CC-9B82-4E0F-88D3-712CA5FA3AB1}" presName="sibTrans" presStyleLbl="sibTrans2D1" presStyleIdx="4" presStyleCnt="5"/>
      <dgm:spPr/>
    </dgm:pt>
    <dgm:pt modelId="{1B88F57A-689E-4375-9C78-FAF90C445AD4}" type="pres">
      <dgm:prSet presAssocID="{36C3C0CC-9B82-4E0F-88D3-712CA5FA3AB1}" presName="connectorText" presStyleLbl="sibTrans2D1" presStyleIdx="4" presStyleCnt="5"/>
      <dgm:spPr/>
    </dgm:pt>
  </dgm:ptLst>
  <dgm:cxnLst>
    <dgm:cxn modelId="{198EE807-14A4-40FA-B030-5F9F79A9713E}" srcId="{13633CBA-2502-434A-928C-6EC6967F259D}" destId="{9131EDB8-27A6-42FD-A541-052EFC01D4C6}" srcOrd="3" destOrd="0" parTransId="{6EC3601D-D6CE-49D7-9229-0442323129DA}" sibTransId="{13A2EB04-B868-427A-B17F-16729BFA55DA}"/>
    <dgm:cxn modelId="{64DAF508-E1BA-4EDC-A97D-EE1A011CB9E0}" srcId="{13633CBA-2502-434A-928C-6EC6967F259D}" destId="{DA2EE66E-1894-4E15-A659-CCDCFE4DAD65}" srcOrd="1" destOrd="0" parTransId="{21005F9D-878A-4CC9-A13A-8A9C577A9239}" sibTransId="{612BA10D-4F4F-4BF6-9059-06A94BDAF34E}"/>
    <dgm:cxn modelId="{84D5FD18-1DE6-413D-BCB2-834128A335E2}" type="presOf" srcId="{763F95E2-AB22-428B-B579-9C71D8AE2259}" destId="{166A857C-0EE9-4A9F-9C7E-B177FF215DBD}" srcOrd="0" destOrd="0" presId="urn:microsoft.com/office/officeart/2005/8/layout/cycle2"/>
    <dgm:cxn modelId="{A9676025-22BC-4F10-8860-B270A6112553}" srcId="{13633CBA-2502-434A-928C-6EC6967F259D}" destId="{012EDDC6-207F-4EE3-9DEB-146599520561}" srcOrd="0" destOrd="0" parTransId="{1850CBD5-1A99-4F4F-897C-451AA66F1516}" sibTransId="{7985EE53-BD3D-4DB3-B5BD-6B9FFA75B9E6}"/>
    <dgm:cxn modelId="{A1314D28-2F78-4B3B-AA83-D3E3A9FF2B7E}" type="presOf" srcId="{612BA10D-4F4F-4BF6-9059-06A94BDAF34E}" destId="{018B9E75-742E-4303-A16C-8A821310EF15}" srcOrd="1" destOrd="0" presId="urn:microsoft.com/office/officeart/2005/8/layout/cycle2"/>
    <dgm:cxn modelId="{03341238-CB3B-44D4-8F31-8882CD3DE411}" type="presOf" srcId="{EA86A114-EBD1-49CF-AB76-042FF3D636A5}" destId="{A60042D3-910C-4160-96CD-1A63C2C4C0FB}" srcOrd="1" destOrd="0" presId="urn:microsoft.com/office/officeart/2005/8/layout/cycle2"/>
    <dgm:cxn modelId="{9A1C775D-7DDB-48F9-97D9-490A63DE2A86}" srcId="{13633CBA-2502-434A-928C-6EC6967F259D}" destId="{38FB0022-09EC-4D6F-86C0-C813C6F2F39A}" srcOrd="2" destOrd="0" parTransId="{A0BBE5C2-C8CF-4F12-974F-53039E6D00EC}" sibTransId="{EA86A114-EBD1-49CF-AB76-042FF3D636A5}"/>
    <dgm:cxn modelId="{AD3FC342-B87D-4216-A5C8-8ADA2B028634}" type="presOf" srcId="{EA86A114-EBD1-49CF-AB76-042FF3D636A5}" destId="{3701657F-6946-4A4C-877D-2A88A526B7E1}" srcOrd="0" destOrd="0" presId="urn:microsoft.com/office/officeart/2005/8/layout/cycle2"/>
    <dgm:cxn modelId="{F029CF65-AADF-4B09-B898-C3A24A05E7F9}" type="presOf" srcId="{36C3C0CC-9B82-4E0F-88D3-712CA5FA3AB1}" destId="{1B88F57A-689E-4375-9C78-FAF90C445AD4}" srcOrd="1" destOrd="0" presId="urn:microsoft.com/office/officeart/2005/8/layout/cycle2"/>
    <dgm:cxn modelId="{83817566-0A7C-4FC0-B2CA-7C4683018744}" type="presOf" srcId="{612BA10D-4F4F-4BF6-9059-06A94BDAF34E}" destId="{719BC63E-F731-4648-BC28-EDC25FC57AA9}" srcOrd="0" destOrd="0" presId="urn:microsoft.com/office/officeart/2005/8/layout/cycle2"/>
    <dgm:cxn modelId="{3744F57F-5148-4FE4-BF7B-77AB019797F2}" type="presOf" srcId="{9131EDB8-27A6-42FD-A541-052EFC01D4C6}" destId="{28372633-A8CE-4898-AF86-305447452F30}" srcOrd="0" destOrd="0" presId="urn:microsoft.com/office/officeart/2005/8/layout/cycle2"/>
    <dgm:cxn modelId="{1A8EE283-5213-4846-8598-FA1792A780CB}" type="presOf" srcId="{13A2EB04-B868-427A-B17F-16729BFA55DA}" destId="{3BFA7701-5D17-48E5-8EAF-0CE4B894FCD8}" srcOrd="0" destOrd="0" presId="urn:microsoft.com/office/officeart/2005/8/layout/cycle2"/>
    <dgm:cxn modelId="{2DB6FF8D-9F6D-426E-BB51-C266E140E2C5}" type="presOf" srcId="{7985EE53-BD3D-4DB3-B5BD-6B9FFA75B9E6}" destId="{746707A3-847D-4DEF-8437-C19565999197}" srcOrd="1" destOrd="0" presId="urn:microsoft.com/office/officeart/2005/8/layout/cycle2"/>
    <dgm:cxn modelId="{B1F5FAC7-8AD7-4DCA-9F02-3AF22AA5E417}" type="presOf" srcId="{012EDDC6-207F-4EE3-9DEB-146599520561}" destId="{558890D5-4F42-4C33-B381-CD393B37A1FF}" srcOrd="0" destOrd="0" presId="urn:microsoft.com/office/officeart/2005/8/layout/cycle2"/>
    <dgm:cxn modelId="{BFEDC0CF-6805-4776-A401-A2EC3B6CA143}" type="presOf" srcId="{13A2EB04-B868-427A-B17F-16729BFA55DA}" destId="{2F68EEE9-28D4-49EC-A4B1-C191492E34F2}" srcOrd="1" destOrd="0" presId="urn:microsoft.com/office/officeart/2005/8/layout/cycle2"/>
    <dgm:cxn modelId="{323A6DD3-AC52-4697-9652-107D61DDA4E6}" type="presOf" srcId="{DA2EE66E-1894-4E15-A659-CCDCFE4DAD65}" destId="{7C5A343C-E262-450D-959C-A644EA0CABBE}" srcOrd="0" destOrd="0" presId="urn:microsoft.com/office/officeart/2005/8/layout/cycle2"/>
    <dgm:cxn modelId="{E6D814D4-FE86-41BE-AC34-7861C8901BCD}" type="presOf" srcId="{13633CBA-2502-434A-928C-6EC6967F259D}" destId="{EA3ADED0-C9AD-4C17-98CE-D872DACD90E8}" srcOrd="0" destOrd="0" presId="urn:microsoft.com/office/officeart/2005/8/layout/cycle2"/>
    <dgm:cxn modelId="{C4FAEFD4-D884-4D2D-A22B-0147E84B5ADB}" type="presOf" srcId="{38FB0022-09EC-4D6F-86C0-C813C6F2F39A}" destId="{91CB6799-0928-4E01-9EDA-41B17BB04FAF}" srcOrd="0" destOrd="0" presId="urn:microsoft.com/office/officeart/2005/8/layout/cycle2"/>
    <dgm:cxn modelId="{CC5492D9-83E8-4B71-8978-C5C7372D8D1C}" type="presOf" srcId="{36C3C0CC-9B82-4E0F-88D3-712CA5FA3AB1}" destId="{ED6180A3-0A6C-447D-BFD7-B9E1095D4E81}" srcOrd="0" destOrd="0" presId="urn:microsoft.com/office/officeart/2005/8/layout/cycle2"/>
    <dgm:cxn modelId="{E2B1A6F7-12EC-4623-9F69-0830B9B4FC39}" srcId="{13633CBA-2502-434A-928C-6EC6967F259D}" destId="{763F95E2-AB22-428B-B579-9C71D8AE2259}" srcOrd="4" destOrd="0" parTransId="{C7C3A9CA-A2C0-4DE5-8454-4B10119C7513}" sibTransId="{36C3C0CC-9B82-4E0F-88D3-712CA5FA3AB1}"/>
    <dgm:cxn modelId="{35C605FA-9CB8-44FE-82D2-64ACFAF79289}" type="presOf" srcId="{7985EE53-BD3D-4DB3-B5BD-6B9FFA75B9E6}" destId="{973C755A-5077-47FB-BDC0-FF7A84FD3F26}" srcOrd="0" destOrd="0" presId="urn:microsoft.com/office/officeart/2005/8/layout/cycle2"/>
    <dgm:cxn modelId="{B7CF6E57-AA40-4898-89CF-978207EC6C6B}" type="presParOf" srcId="{EA3ADED0-C9AD-4C17-98CE-D872DACD90E8}" destId="{558890D5-4F42-4C33-B381-CD393B37A1FF}" srcOrd="0" destOrd="0" presId="urn:microsoft.com/office/officeart/2005/8/layout/cycle2"/>
    <dgm:cxn modelId="{38E522CE-7737-478C-B911-B1FA328EB78B}" type="presParOf" srcId="{EA3ADED0-C9AD-4C17-98CE-D872DACD90E8}" destId="{973C755A-5077-47FB-BDC0-FF7A84FD3F26}" srcOrd="1" destOrd="0" presId="urn:microsoft.com/office/officeart/2005/8/layout/cycle2"/>
    <dgm:cxn modelId="{AD2F10C6-892E-4A2D-9469-5D6A0BB20B2C}" type="presParOf" srcId="{973C755A-5077-47FB-BDC0-FF7A84FD3F26}" destId="{746707A3-847D-4DEF-8437-C19565999197}" srcOrd="0" destOrd="0" presId="urn:microsoft.com/office/officeart/2005/8/layout/cycle2"/>
    <dgm:cxn modelId="{FDD0EE6F-1E98-4463-AACB-C5C5E7FF3794}" type="presParOf" srcId="{EA3ADED0-C9AD-4C17-98CE-D872DACD90E8}" destId="{7C5A343C-E262-450D-959C-A644EA0CABBE}" srcOrd="2" destOrd="0" presId="urn:microsoft.com/office/officeart/2005/8/layout/cycle2"/>
    <dgm:cxn modelId="{227FEEE3-E7DD-46E7-94CF-9BC4BA229FD4}" type="presParOf" srcId="{EA3ADED0-C9AD-4C17-98CE-D872DACD90E8}" destId="{719BC63E-F731-4648-BC28-EDC25FC57AA9}" srcOrd="3" destOrd="0" presId="urn:microsoft.com/office/officeart/2005/8/layout/cycle2"/>
    <dgm:cxn modelId="{BDA6806D-CCED-4126-ABA9-41397F7EF03F}" type="presParOf" srcId="{719BC63E-F731-4648-BC28-EDC25FC57AA9}" destId="{018B9E75-742E-4303-A16C-8A821310EF15}" srcOrd="0" destOrd="0" presId="urn:microsoft.com/office/officeart/2005/8/layout/cycle2"/>
    <dgm:cxn modelId="{B15FC097-629A-4B90-A990-F69134223CB8}" type="presParOf" srcId="{EA3ADED0-C9AD-4C17-98CE-D872DACD90E8}" destId="{91CB6799-0928-4E01-9EDA-41B17BB04FAF}" srcOrd="4" destOrd="0" presId="urn:microsoft.com/office/officeart/2005/8/layout/cycle2"/>
    <dgm:cxn modelId="{BAD62451-DB34-45A2-9EED-1055B66842D8}" type="presParOf" srcId="{EA3ADED0-C9AD-4C17-98CE-D872DACD90E8}" destId="{3701657F-6946-4A4C-877D-2A88A526B7E1}" srcOrd="5" destOrd="0" presId="urn:microsoft.com/office/officeart/2005/8/layout/cycle2"/>
    <dgm:cxn modelId="{A30D96C1-FCBA-4337-85E2-D5A47BFDF181}" type="presParOf" srcId="{3701657F-6946-4A4C-877D-2A88A526B7E1}" destId="{A60042D3-910C-4160-96CD-1A63C2C4C0FB}" srcOrd="0" destOrd="0" presId="urn:microsoft.com/office/officeart/2005/8/layout/cycle2"/>
    <dgm:cxn modelId="{D3B667A0-F1A1-4F93-AD29-05ED218EA6E2}" type="presParOf" srcId="{EA3ADED0-C9AD-4C17-98CE-D872DACD90E8}" destId="{28372633-A8CE-4898-AF86-305447452F30}" srcOrd="6" destOrd="0" presId="urn:microsoft.com/office/officeart/2005/8/layout/cycle2"/>
    <dgm:cxn modelId="{FDE2B426-AA9A-4B00-9A16-13A1FCB24028}" type="presParOf" srcId="{EA3ADED0-C9AD-4C17-98CE-D872DACD90E8}" destId="{3BFA7701-5D17-48E5-8EAF-0CE4B894FCD8}" srcOrd="7" destOrd="0" presId="urn:microsoft.com/office/officeart/2005/8/layout/cycle2"/>
    <dgm:cxn modelId="{1A8EAFB6-15AF-4CCB-93F2-D860AF42B89D}" type="presParOf" srcId="{3BFA7701-5D17-48E5-8EAF-0CE4B894FCD8}" destId="{2F68EEE9-28D4-49EC-A4B1-C191492E34F2}" srcOrd="0" destOrd="0" presId="urn:microsoft.com/office/officeart/2005/8/layout/cycle2"/>
    <dgm:cxn modelId="{1C02EF28-F79E-4B94-999D-E86B6D1E3F6E}" type="presParOf" srcId="{EA3ADED0-C9AD-4C17-98CE-D872DACD90E8}" destId="{166A857C-0EE9-4A9F-9C7E-B177FF215DBD}" srcOrd="8" destOrd="0" presId="urn:microsoft.com/office/officeart/2005/8/layout/cycle2"/>
    <dgm:cxn modelId="{E3A73C70-0620-4B20-BF9D-3F35B15C359C}" type="presParOf" srcId="{EA3ADED0-C9AD-4C17-98CE-D872DACD90E8}" destId="{ED6180A3-0A6C-447D-BFD7-B9E1095D4E81}" srcOrd="9" destOrd="0" presId="urn:microsoft.com/office/officeart/2005/8/layout/cycle2"/>
    <dgm:cxn modelId="{A3D83481-F941-44B4-81A2-FF5D37D642E1}" type="presParOf" srcId="{ED6180A3-0A6C-447D-BFD7-B9E1095D4E81}" destId="{1B88F57A-689E-4375-9C78-FAF90C445AD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633CBA-2502-434A-928C-6EC6967F259D}"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en-US"/>
        </a:p>
      </dgm:t>
    </dgm:pt>
    <dgm:pt modelId="{012EDDC6-207F-4EE3-9DEB-146599520561}">
      <dgm:prSet phldrT="[Text]"/>
      <dgm:spPr/>
      <dgm:t>
        <a:bodyPr/>
        <a:lstStyle/>
        <a:p>
          <a:pPr rtl="0"/>
          <a:r>
            <a:rPr lang="en-US" b="1"/>
            <a:t>Step </a:t>
          </a:r>
          <a:r>
            <a:rPr lang="en-US" b="1">
              <a:solidFill>
                <a:srgbClr val="010000"/>
              </a:solidFill>
              <a:latin typeface="Corbel" panose="020B0503020204020204"/>
            </a:rPr>
            <a:t>1</a:t>
          </a:r>
          <a:br>
            <a:rPr lang="en-US" b="1"/>
          </a:br>
          <a:r>
            <a:rPr lang="en-US" b="1">
              <a:latin typeface="Corbel" panose="020B0503020204020204"/>
            </a:rPr>
            <a:t>New trial begins</a:t>
          </a:r>
          <a:endParaRPr lang="en-US" b="1"/>
        </a:p>
      </dgm:t>
      <dgm:extLst>
        <a:ext uri="{E40237B7-FDA0-4F09-8148-C483321AD2D9}">
          <dgm14:cNvPr xmlns:dgm14="http://schemas.microsoft.com/office/drawing/2010/diagram" id="0" name="" title="Step 1 title"/>
        </a:ext>
      </dgm:extLst>
    </dgm:pt>
    <dgm:pt modelId="{1850CBD5-1A99-4F4F-897C-451AA66F1516}" type="parTrans" cxnId="{A9676025-22BC-4F10-8860-B270A6112553}">
      <dgm:prSet/>
      <dgm:spPr/>
      <dgm:t>
        <a:bodyPr/>
        <a:lstStyle/>
        <a:p>
          <a:endParaRPr lang="en-US"/>
        </a:p>
      </dgm:t>
    </dgm:pt>
    <dgm:pt modelId="{7985EE53-BD3D-4DB3-B5BD-6B9FFA75B9E6}" type="sibTrans" cxnId="{A9676025-22BC-4F10-8860-B270A6112553}">
      <dgm:prSet/>
      <dgm:spPr/>
      <dgm:t>
        <a:bodyPr/>
        <a:lstStyle/>
        <a:p>
          <a:endParaRPr lang="en-US"/>
        </a:p>
      </dgm:t>
      <dgm:extLst>
        <a:ext uri="{E40237B7-FDA0-4F09-8148-C483321AD2D9}">
          <dgm14:cNvPr xmlns:dgm14="http://schemas.microsoft.com/office/drawing/2010/diagram" id="0" name="" title="Arrow between Step 1 and Step 2"/>
        </a:ext>
      </dgm:extLst>
    </dgm:pt>
    <dgm:pt modelId="{38FB0022-09EC-4D6F-86C0-C813C6F2F39A}">
      <dgm:prSet phldrT="[Text]"/>
      <dgm:spPr/>
      <dgm:t>
        <a:bodyPr/>
        <a:lstStyle/>
        <a:p>
          <a:pPr rtl="0"/>
          <a:r>
            <a:rPr lang="en-US" b="1"/>
            <a:t>Step</a:t>
          </a:r>
          <a:r>
            <a:rPr lang="en-US" b="1">
              <a:latin typeface="Corbel" panose="020B0503020204020204"/>
            </a:rPr>
            <a:t> 3</a:t>
          </a:r>
          <a:br>
            <a:rPr lang="en-US" b="1"/>
          </a:br>
          <a:r>
            <a:rPr lang="en-US" b="1">
              <a:latin typeface="Corbel" panose="020B0503020204020204"/>
            </a:rPr>
            <a:t>Germination: which kernels survive the culling</a:t>
          </a:r>
          <a:endParaRPr lang="en-US" b="1"/>
        </a:p>
      </dgm:t>
      <dgm:extLst>
        <a:ext uri="{E40237B7-FDA0-4F09-8148-C483321AD2D9}">
          <dgm14:cNvPr xmlns:dgm14="http://schemas.microsoft.com/office/drawing/2010/diagram" id="0" name="" title="Step 3 title"/>
        </a:ext>
      </dgm:extLst>
    </dgm:pt>
    <dgm:pt modelId="{A0BBE5C2-C8CF-4F12-974F-53039E6D00EC}" type="parTrans" cxnId="{9A1C775D-7DDB-48F9-97D9-490A63DE2A86}">
      <dgm:prSet/>
      <dgm:spPr/>
      <dgm:t>
        <a:bodyPr/>
        <a:lstStyle/>
        <a:p>
          <a:endParaRPr lang="en-US"/>
        </a:p>
      </dgm:t>
    </dgm:pt>
    <dgm:pt modelId="{EA86A114-EBD1-49CF-AB76-042FF3D636A5}" type="sibTrans" cxnId="{9A1C775D-7DDB-48F9-97D9-490A63DE2A86}">
      <dgm:prSet/>
      <dgm:spPr/>
      <dgm:t>
        <a:bodyPr/>
        <a:lstStyle/>
        <a:p>
          <a:endParaRPr lang="en-US"/>
        </a:p>
      </dgm:t>
      <dgm:extLst>
        <a:ext uri="{E40237B7-FDA0-4F09-8148-C483321AD2D9}">
          <dgm14:cNvPr xmlns:dgm14="http://schemas.microsoft.com/office/drawing/2010/diagram" id="0" name="" title="Arrow between Step 3 and Step 4"/>
        </a:ext>
      </dgm:extLst>
    </dgm:pt>
    <dgm:pt modelId="{9131EDB8-27A6-42FD-A541-052EFC01D4C6}">
      <dgm:prSet phldrT="[Text]" phldr="0"/>
      <dgm:spPr/>
      <dgm:t>
        <a:bodyPr/>
        <a:lstStyle/>
        <a:p>
          <a:pPr rtl="0"/>
          <a:r>
            <a:rPr lang="en-US" b="1">
              <a:solidFill>
                <a:srgbClr val="000000"/>
              </a:solidFill>
            </a:rPr>
            <a:t>Step</a:t>
          </a:r>
          <a:r>
            <a:rPr lang="en-US" b="1">
              <a:solidFill>
                <a:srgbClr val="000000"/>
              </a:solidFill>
              <a:latin typeface="Corbel" panose="020B0503020204020204"/>
            </a:rPr>
            <a:t> 4</a:t>
          </a:r>
          <a:br>
            <a:rPr lang="en-US" b="1">
              <a:solidFill>
                <a:srgbClr val="000000"/>
              </a:solidFill>
            </a:rPr>
          </a:br>
          <a:r>
            <a:rPr lang="en-US" b="1">
              <a:solidFill>
                <a:srgbClr val="000000"/>
              </a:solidFill>
            </a:rPr>
            <a:t>S</a:t>
          </a:r>
          <a:r>
            <a:rPr lang="en-US" b="1">
              <a:solidFill>
                <a:srgbClr val="010000"/>
              </a:solidFill>
              <a:latin typeface="Corbel" panose="020B0503020204020204"/>
            </a:rPr>
            <a:t>eason occurs and biomass calculated </a:t>
          </a:r>
        </a:p>
      </dgm:t>
      <dgm:extLst>
        <a:ext uri="{E40237B7-FDA0-4F09-8148-C483321AD2D9}">
          <dgm14:cNvPr xmlns:dgm14="http://schemas.microsoft.com/office/drawing/2010/diagram" id="0" name="" title="Step 4 title"/>
        </a:ext>
      </dgm:extLst>
    </dgm:pt>
    <dgm:pt modelId="{6EC3601D-D6CE-49D7-9229-0442323129DA}" type="parTrans" cxnId="{198EE807-14A4-40FA-B030-5F9F79A9713E}">
      <dgm:prSet/>
      <dgm:spPr/>
      <dgm:t>
        <a:bodyPr/>
        <a:lstStyle/>
        <a:p>
          <a:endParaRPr lang="en-US"/>
        </a:p>
      </dgm:t>
    </dgm:pt>
    <dgm:pt modelId="{13A2EB04-B868-427A-B17F-16729BFA55DA}" type="sibTrans" cxnId="{198EE807-14A4-40FA-B030-5F9F79A9713E}">
      <dgm:prSet/>
      <dgm:spPr/>
      <dgm:t>
        <a:bodyPr/>
        <a:lstStyle/>
        <a:p>
          <a:endParaRPr lang="en-US"/>
        </a:p>
      </dgm:t>
      <dgm:extLst>
        <a:ext uri="{E40237B7-FDA0-4F09-8148-C483321AD2D9}">
          <dgm14:cNvPr xmlns:dgm14="http://schemas.microsoft.com/office/drawing/2010/diagram" id="0" name="" title="Arrow between Step 4 and Step 5"/>
        </a:ext>
      </dgm:extLst>
    </dgm:pt>
    <dgm:pt modelId="{DA2EE66E-1894-4E15-A659-CCDCFE4DAD65}">
      <dgm:prSet phldrT="[Text]"/>
      <dgm:spPr/>
      <dgm:t>
        <a:bodyPr/>
        <a:lstStyle/>
        <a:p>
          <a:pPr rtl="0"/>
          <a:r>
            <a:rPr lang="en-US" b="1"/>
            <a:t>Step</a:t>
          </a:r>
          <a:r>
            <a:rPr lang="en-US" b="1">
              <a:latin typeface="Corbel" panose="020B0503020204020204"/>
            </a:rPr>
            <a:t> 2</a:t>
          </a:r>
          <a:br>
            <a:rPr lang="en-US" b="1"/>
          </a:br>
          <a:r>
            <a:rPr lang="en-US" b="1">
              <a:latin typeface="Corbel" panose="020B0503020204020204"/>
            </a:rPr>
            <a:t>Randomize weather conditions for germination</a:t>
          </a:r>
          <a:endParaRPr lang="en-US" b="1"/>
        </a:p>
      </dgm:t>
      <dgm:extLst>
        <a:ext uri="{E40237B7-FDA0-4F09-8148-C483321AD2D9}">
          <dgm14:cNvPr xmlns:dgm14="http://schemas.microsoft.com/office/drawing/2010/diagram" id="0" name="" title="Step 2 title"/>
        </a:ext>
      </dgm:extLst>
    </dgm:pt>
    <dgm:pt modelId="{21005F9D-878A-4CC9-A13A-8A9C577A9239}" type="parTrans" cxnId="{64DAF508-E1BA-4EDC-A97D-EE1A011CB9E0}">
      <dgm:prSet/>
      <dgm:spPr/>
      <dgm:t>
        <a:bodyPr/>
        <a:lstStyle/>
        <a:p>
          <a:endParaRPr lang="en-US"/>
        </a:p>
      </dgm:t>
    </dgm:pt>
    <dgm:pt modelId="{612BA10D-4F4F-4BF6-9059-06A94BDAF34E}" type="sibTrans" cxnId="{64DAF508-E1BA-4EDC-A97D-EE1A011CB9E0}">
      <dgm:prSet/>
      <dgm:spPr/>
      <dgm:t>
        <a:bodyPr/>
        <a:lstStyle/>
        <a:p>
          <a:endParaRPr lang="en-US"/>
        </a:p>
      </dgm:t>
      <dgm:extLst>
        <a:ext uri="{E40237B7-FDA0-4F09-8148-C483321AD2D9}">
          <dgm14:cNvPr xmlns:dgm14="http://schemas.microsoft.com/office/drawing/2010/diagram" id="0" name="" title="Arrow between Step 2 and Step 3"/>
        </a:ext>
      </dgm:extLst>
    </dgm:pt>
    <dgm:pt modelId="{763F95E2-AB22-428B-B579-9C71D8AE2259}">
      <dgm:prSet phldr="0"/>
      <dgm:spPr/>
      <dgm:t>
        <a:bodyPr/>
        <a:lstStyle/>
        <a:p>
          <a:pPr rtl="0"/>
          <a:r>
            <a:rPr lang="en-US" b="1">
              <a:solidFill>
                <a:srgbClr val="000000"/>
              </a:solidFill>
            </a:rPr>
            <a:t>Step</a:t>
          </a:r>
          <a:r>
            <a:rPr lang="en-US" b="1">
              <a:solidFill>
                <a:srgbClr val="000000"/>
              </a:solidFill>
              <a:latin typeface="Corbel" panose="020B0503020204020204"/>
            </a:rPr>
            <a:t> 5</a:t>
          </a:r>
          <a:br>
            <a:rPr lang="en-US" b="1">
              <a:solidFill>
                <a:srgbClr val="000000"/>
              </a:solidFill>
            </a:rPr>
          </a:br>
          <a:r>
            <a:rPr lang="en-US" b="1">
              <a:latin typeface="Corbel" panose="020B0503020204020204"/>
            </a:rPr>
            <a:t>A trial concludes</a:t>
          </a:r>
          <a:r>
            <a:rPr lang="en-US" b="1">
              <a:solidFill>
                <a:srgbClr val="010000"/>
              </a:solidFill>
              <a:latin typeface="Corbel" panose="020B0503020204020204"/>
            </a:rPr>
            <a:t> and</a:t>
          </a:r>
          <a:r>
            <a:rPr lang="en-US" b="1">
              <a:latin typeface="Corbel" panose="020B0503020204020204"/>
            </a:rPr>
            <a:t> aggregates data</a:t>
          </a:r>
          <a:br>
            <a:rPr lang="en-US" b="1"/>
          </a:br>
          <a:endParaRPr lang="en-US" b="1"/>
        </a:p>
      </dgm:t>
    </dgm:pt>
    <dgm:pt modelId="{C7C3A9CA-A2C0-4DE5-8454-4B10119C7513}" type="parTrans" cxnId="{E2B1A6F7-12EC-4623-9F69-0830B9B4FC39}">
      <dgm:prSet/>
      <dgm:spPr/>
      <dgm:t>
        <a:bodyPr/>
        <a:lstStyle/>
        <a:p>
          <a:endParaRPr lang="en-US"/>
        </a:p>
      </dgm:t>
    </dgm:pt>
    <dgm:pt modelId="{36C3C0CC-9B82-4E0F-88D3-712CA5FA3AB1}" type="sibTrans" cxnId="{E2B1A6F7-12EC-4623-9F69-0830B9B4FC39}">
      <dgm:prSet/>
      <dgm:spPr/>
      <dgm:t>
        <a:bodyPr/>
        <a:lstStyle/>
        <a:p>
          <a:endParaRPr lang="en-US"/>
        </a:p>
      </dgm:t>
    </dgm:pt>
    <dgm:pt modelId="{EA3ADED0-C9AD-4C17-98CE-D872DACD90E8}" type="pres">
      <dgm:prSet presAssocID="{13633CBA-2502-434A-928C-6EC6967F259D}" presName="cycle" presStyleCnt="0">
        <dgm:presLayoutVars>
          <dgm:dir/>
          <dgm:resizeHandles val="exact"/>
        </dgm:presLayoutVars>
      </dgm:prSet>
      <dgm:spPr/>
    </dgm:pt>
    <dgm:pt modelId="{558890D5-4F42-4C33-B381-CD393B37A1FF}" type="pres">
      <dgm:prSet presAssocID="{012EDDC6-207F-4EE3-9DEB-146599520561}" presName="node" presStyleLbl="node1" presStyleIdx="0" presStyleCnt="5">
        <dgm:presLayoutVars>
          <dgm:bulletEnabled val="1"/>
        </dgm:presLayoutVars>
      </dgm:prSet>
      <dgm:spPr/>
    </dgm:pt>
    <dgm:pt modelId="{973C755A-5077-47FB-BDC0-FF7A84FD3F26}" type="pres">
      <dgm:prSet presAssocID="{7985EE53-BD3D-4DB3-B5BD-6B9FFA75B9E6}" presName="sibTrans" presStyleLbl="sibTrans2D1" presStyleIdx="0" presStyleCnt="5"/>
      <dgm:spPr/>
    </dgm:pt>
    <dgm:pt modelId="{746707A3-847D-4DEF-8437-C19565999197}" type="pres">
      <dgm:prSet presAssocID="{7985EE53-BD3D-4DB3-B5BD-6B9FFA75B9E6}" presName="connectorText" presStyleLbl="sibTrans2D1" presStyleIdx="0" presStyleCnt="5"/>
      <dgm:spPr/>
    </dgm:pt>
    <dgm:pt modelId="{7C5A343C-E262-450D-959C-A644EA0CABBE}" type="pres">
      <dgm:prSet presAssocID="{DA2EE66E-1894-4E15-A659-CCDCFE4DAD65}" presName="node" presStyleLbl="node1" presStyleIdx="1" presStyleCnt="5">
        <dgm:presLayoutVars>
          <dgm:bulletEnabled val="1"/>
        </dgm:presLayoutVars>
      </dgm:prSet>
      <dgm:spPr/>
    </dgm:pt>
    <dgm:pt modelId="{719BC63E-F731-4648-BC28-EDC25FC57AA9}" type="pres">
      <dgm:prSet presAssocID="{612BA10D-4F4F-4BF6-9059-06A94BDAF34E}" presName="sibTrans" presStyleLbl="sibTrans2D1" presStyleIdx="1" presStyleCnt="5"/>
      <dgm:spPr/>
    </dgm:pt>
    <dgm:pt modelId="{018B9E75-742E-4303-A16C-8A821310EF15}" type="pres">
      <dgm:prSet presAssocID="{612BA10D-4F4F-4BF6-9059-06A94BDAF34E}" presName="connectorText" presStyleLbl="sibTrans2D1" presStyleIdx="1" presStyleCnt="5"/>
      <dgm:spPr/>
    </dgm:pt>
    <dgm:pt modelId="{91CB6799-0928-4E01-9EDA-41B17BB04FAF}" type="pres">
      <dgm:prSet presAssocID="{38FB0022-09EC-4D6F-86C0-C813C6F2F39A}" presName="node" presStyleLbl="node1" presStyleIdx="2" presStyleCnt="5">
        <dgm:presLayoutVars>
          <dgm:bulletEnabled val="1"/>
        </dgm:presLayoutVars>
      </dgm:prSet>
      <dgm:spPr/>
    </dgm:pt>
    <dgm:pt modelId="{3701657F-6946-4A4C-877D-2A88A526B7E1}" type="pres">
      <dgm:prSet presAssocID="{EA86A114-EBD1-49CF-AB76-042FF3D636A5}" presName="sibTrans" presStyleLbl="sibTrans2D1" presStyleIdx="2" presStyleCnt="5"/>
      <dgm:spPr/>
    </dgm:pt>
    <dgm:pt modelId="{A60042D3-910C-4160-96CD-1A63C2C4C0FB}" type="pres">
      <dgm:prSet presAssocID="{EA86A114-EBD1-49CF-AB76-042FF3D636A5}" presName="connectorText" presStyleLbl="sibTrans2D1" presStyleIdx="2" presStyleCnt="5"/>
      <dgm:spPr/>
    </dgm:pt>
    <dgm:pt modelId="{28372633-A8CE-4898-AF86-305447452F30}" type="pres">
      <dgm:prSet presAssocID="{9131EDB8-27A6-42FD-A541-052EFC01D4C6}" presName="node" presStyleLbl="node1" presStyleIdx="3" presStyleCnt="5">
        <dgm:presLayoutVars>
          <dgm:bulletEnabled val="1"/>
        </dgm:presLayoutVars>
      </dgm:prSet>
      <dgm:spPr/>
    </dgm:pt>
    <dgm:pt modelId="{3BFA7701-5D17-48E5-8EAF-0CE4B894FCD8}" type="pres">
      <dgm:prSet presAssocID="{13A2EB04-B868-427A-B17F-16729BFA55DA}" presName="sibTrans" presStyleLbl="sibTrans2D1" presStyleIdx="3" presStyleCnt="5"/>
      <dgm:spPr/>
    </dgm:pt>
    <dgm:pt modelId="{2F68EEE9-28D4-49EC-A4B1-C191492E34F2}" type="pres">
      <dgm:prSet presAssocID="{13A2EB04-B868-427A-B17F-16729BFA55DA}" presName="connectorText" presStyleLbl="sibTrans2D1" presStyleIdx="3" presStyleCnt="5"/>
      <dgm:spPr/>
    </dgm:pt>
    <dgm:pt modelId="{166A857C-0EE9-4A9F-9C7E-B177FF215DBD}" type="pres">
      <dgm:prSet presAssocID="{763F95E2-AB22-428B-B579-9C71D8AE2259}" presName="node" presStyleLbl="node1" presStyleIdx="4" presStyleCnt="5">
        <dgm:presLayoutVars>
          <dgm:bulletEnabled val="1"/>
        </dgm:presLayoutVars>
      </dgm:prSet>
      <dgm:spPr/>
    </dgm:pt>
    <dgm:pt modelId="{ED6180A3-0A6C-447D-BFD7-B9E1095D4E81}" type="pres">
      <dgm:prSet presAssocID="{36C3C0CC-9B82-4E0F-88D3-712CA5FA3AB1}" presName="sibTrans" presStyleLbl="sibTrans2D1" presStyleIdx="4" presStyleCnt="5"/>
      <dgm:spPr/>
    </dgm:pt>
    <dgm:pt modelId="{1B88F57A-689E-4375-9C78-FAF90C445AD4}" type="pres">
      <dgm:prSet presAssocID="{36C3C0CC-9B82-4E0F-88D3-712CA5FA3AB1}" presName="connectorText" presStyleLbl="sibTrans2D1" presStyleIdx="4" presStyleCnt="5"/>
      <dgm:spPr/>
    </dgm:pt>
  </dgm:ptLst>
  <dgm:cxnLst>
    <dgm:cxn modelId="{198EE807-14A4-40FA-B030-5F9F79A9713E}" srcId="{13633CBA-2502-434A-928C-6EC6967F259D}" destId="{9131EDB8-27A6-42FD-A541-052EFC01D4C6}" srcOrd="3" destOrd="0" parTransId="{6EC3601D-D6CE-49D7-9229-0442323129DA}" sibTransId="{13A2EB04-B868-427A-B17F-16729BFA55DA}"/>
    <dgm:cxn modelId="{64DAF508-E1BA-4EDC-A97D-EE1A011CB9E0}" srcId="{13633CBA-2502-434A-928C-6EC6967F259D}" destId="{DA2EE66E-1894-4E15-A659-CCDCFE4DAD65}" srcOrd="1" destOrd="0" parTransId="{21005F9D-878A-4CC9-A13A-8A9C577A9239}" sibTransId="{612BA10D-4F4F-4BF6-9059-06A94BDAF34E}"/>
    <dgm:cxn modelId="{84D5FD18-1DE6-413D-BCB2-834128A335E2}" type="presOf" srcId="{763F95E2-AB22-428B-B579-9C71D8AE2259}" destId="{166A857C-0EE9-4A9F-9C7E-B177FF215DBD}" srcOrd="0" destOrd="0" presId="urn:microsoft.com/office/officeart/2005/8/layout/cycle2"/>
    <dgm:cxn modelId="{A9676025-22BC-4F10-8860-B270A6112553}" srcId="{13633CBA-2502-434A-928C-6EC6967F259D}" destId="{012EDDC6-207F-4EE3-9DEB-146599520561}" srcOrd="0" destOrd="0" parTransId="{1850CBD5-1A99-4F4F-897C-451AA66F1516}" sibTransId="{7985EE53-BD3D-4DB3-B5BD-6B9FFA75B9E6}"/>
    <dgm:cxn modelId="{A1314D28-2F78-4B3B-AA83-D3E3A9FF2B7E}" type="presOf" srcId="{612BA10D-4F4F-4BF6-9059-06A94BDAF34E}" destId="{018B9E75-742E-4303-A16C-8A821310EF15}" srcOrd="1" destOrd="0" presId="urn:microsoft.com/office/officeart/2005/8/layout/cycle2"/>
    <dgm:cxn modelId="{03341238-CB3B-44D4-8F31-8882CD3DE411}" type="presOf" srcId="{EA86A114-EBD1-49CF-AB76-042FF3D636A5}" destId="{A60042D3-910C-4160-96CD-1A63C2C4C0FB}" srcOrd="1" destOrd="0" presId="urn:microsoft.com/office/officeart/2005/8/layout/cycle2"/>
    <dgm:cxn modelId="{9A1C775D-7DDB-48F9-97D9-490A63DE2A86}" srcId="{13633CBA-2502-434A-928C-6EC6967F259D}" destId="{38FB0022-09EC-4D6F-86C0-C813C6F2F39A}" srcOrd="2" destOrd="0" parTransId="{A0BBE5C2-C8CF-4F12-974F-53039E6D00EC}" sibTransId="{EA86A114-EBD1-49CF-AB76-042FF3D636A5}"/>
    <dgm:cxn modelId="{AD3FC342-B87D-4216-A5C8-8ADA2B028634}" type="presOf" srcId="{EA86A114-EBD1-49CF-AB76-042FF3D636A5}" destId="{3701657F-6946-4A4C-877D-2A88A526B7E1}" srcOrd="0" destOrd="0" presId="urn:microsoft.com/office/officeart/2005/8/layout/cycle2"/>
    <dgm:cxn modelId="{F029CF65-AADF-4B09-B898-C3A24A05E7F9}" type="presOf" srcId="{36C3C0CC-9B82-4E0F-88D3-712CA5FA3AB1}" destId="{1B88F57A-689E-4375-9C78-FAF90C445AD4}" srcOrd="1" destOrd="0" presId="urn:microsoft.com/office/officeart/2005/8/layout/cycle2"/>
    <dgm:cxn modelId="{83817566-0A7C-4FC0-B2CA-7C4683018744}" type="presOf" srcId="{612BA10D-4F4F-4BF6-9059-06A94BDAF34E}" destId="{719BC63E-F731-4648-BC28-EDC25FC57AA9}" srcOrd="0" destOrd="0" presId="urn:microsoft.com/office/officeart/2005/8/layout/cycle2"/>
    <dgm:cxn modelId="{3744F57F-5148-4FE4-BF7B-77AB019797F2}" type="presOf" srcId="{9131EDB8-27A6-42FD-A541-052EFC01D4C6}" destId="{28372633-A8CE-4898-AF86-305447452F30}" srcOrd="0" destOrd="0" presId="urn:microsoft.com/office/officeart/2005/8/layout/cycle2"/>
    <dgm:cxn modelId="{1A8EE283-5213-4846-8598-FA1792A780CB}" type="presOf" srcId="{13A2EB04-B868-427A-B17F-16729BFA55DA}" destId="{3BFA7701-5D17-48E5-8EAF-0CE4B894FCD8}" srcOrd="0" destOrd="0" presId="urn:microsoft.com/office/officeart/2005/8/layout/cycle2"/>
    <dgm:cxn modelId="{2DB6FF8D-9F6D-426E-BB51-C266E140E2C5}" type="presOf" srcId="{7985EE53-BD3D-4DB3-B5BD-6B9FFA75B9E6}" destId="{746707A3-847D-4DEF-8437-C19565999197}" srcOrd="1" destOrd="0" presId="urn:microsoft.com/office/officeart/2005/8/layout/cycle2"/>
    <dgm:cxn modelId="{B1F5FAC7-8AD7-4DCA-9F02-3AF22AA5E417}" type="presOf" srcId="{012EDDC6-207F-4EE3-9DEB-146599520561}" destId="{558890D5-4F42-4C33-B381-CD393B37A1FF}" srcOrd="0" destOrd="0" presId="urn:microsoft.com/office/officeart/2005/8/layout/cycle2"/>
    <dgm:cxn modelId="{BFEDC0CF-6805-4776-A401-A2EC3B6CA143}" type="presOf" srcId="{13A2EB04-B868-427A-B17F-16729BFA55DA}" destId="{2F68EEE9-28D4-49EC-A4B1-C191492E34F2}" srcOrd="1" destOrd="0" presId="urn:microsoft.com/office/officeart/2005/8/layout/cycle2"/>
    <dgm:cxn modelId="{323A6DD3-AC52-4697-9652-107D61DDA4E6}" type="presOf" srcId="{DA2EE66E-1894-4E15-A659-CCDCFE4DAD65}" destId="{7C5A343C-E262-450D-959C-A644EA0CABBE}" srcOrd="0" destOrd="0" presId="urn:microsoft.com/office/officeart/2005/8/layout/cycle2"/>
    <dgm:cxn modelId="{E6D814D4-FE86-41BE-AC34-7861C8901BCD}" type="presOf" srcId="{13633CBA-2502-434A-928C-6EC6967F259D}" destId="{EA3ADED0-C9AD-4C17-98CE-D872DACD90E8}" srcOrd="0" destOrd="0" presId="urn:microsoft.com/office/officeart/2005/8/layout/cycle2"/>
    <dgm:cxn modelId="{C4FAEFD4-D884-4D2D-A22B-0147E84B5ADB}" type="presOf" srcId="{38FB0022-09EC-4D6F-86C0-C813C6F2F39A}" destId="{91CB6799-0928-4E01-9EDA-41B17BB04FAF}" srcOrd="0" destOrd="0" presId="urn:microsoft.com/office/officeart/2005/8/layout/cycle2"/>
    <dgm:cxn modelId="{CC5492D9-83E8-4B71-8978-C5C7372D8D1C}" type="presOf" srcId="{36C3C0CC-9B82-4E0F-88D3-712CA5FA3AB1}" destId="{ED6180A3-0A6C-447D-BFD7-B9E1095D4E81}" srcOrd="0" destOrd="0" presId="urn:microsoft.com/office/officeart/2005/8/layout/cycle2"/>
    <dgm:cxn modelId="{E2B1A6F7-12EC-4623-9F69-0830B9B4FC39}" srcId="{13633CBA-2502-434A-928C-6EC6967F259D}" destId="{763F95E2-AB22-428B-B579-9C71D8AE2259}" srcOrd="4" destOrd="0" parTransId="{C7C3A9CA-A2C0-4DE5-8454-4B10119C7513}" sibTransId="{36C3C0CC-9B82-4E0F-88D3-712CA5FA3AB1}"/>
    <dgm:cxn modelId="{35C605FA-9CB8-44FE-82D2-64ACFAF79289}" type="presOf" srcId="{7985EE53-BD3D-4DB3-B5BD-6B9FFA75B9E6}" destId="{973C755A-5077-47FB-BDC0-FF7A84FD3F26}" srcOrd="0" destOrd="0" presId="urn:microsoft.com/office/officeart/2005/8/layout/cycle2"/>
    <dgm:cxn modelId="{B7CF6E57-AA40-4898-89CF-978207EC6C6B}" type="presParOf" srcId="{EA3ADED0-C9AD-4C17-98CE-D872DACD90E8}" destId="{558890D5-4F42-4C33-B381-CD393B37A1FF}" srcOrd="0" destOrd="0" presId="urn:microsoft.com/office/officeart/2005/8/layout/cycle2"/>
    <dgm:cxn modelId="{38E522CE-7737-478C-B911-B1FA328EB78B}" type="presParOf" srcId="{EA3ADED0-C9AD-4C17-98CE-D872DACD90E8}" destId="{973C755A-5077-47FB-BDC0-FF7A84FD3F26}" srcOrd="1" destOrd="0" presId="urn:microsoft.com/office/officeart/2005/8/layout/cycle2"/>
    <dgm:cxn modelId="{AD2F10C6-892E-4A2D-9469-5D6A0BB20B2C}" type="presParOf" srcId="{973C755A-5077-47FB-BDC0-FF7A84FD3F26}" destId="{746707A3-847D-4DEF-8437-C19565999197}" srcOrd="0" destOrd="0" presId="urn:microsoft.com/office/officeart/2005/8/layout/cycle2"/>
    <dgm:cxn modelId="{FDD0EE6F-1E98-4463-AACB-C5C5E7FF3794}" type="presParOf" srcId="{EA3ADED0-C9AD-4C17-98CE-D872DACD90E8}" destId="{7C5A343C-E262-450D-959C-A644EA0CABBE}" srcOrd="2" destOrd="0" presId="urn:microsoft.com/office/officeart/2005/8/layout/cycle2"/>
    <dgm:cxn modelId="{227FEEE3-E7DD-46E7-94CF-9BC4BA229FD4}" type="presParOf" srcId="{EA3ADED0-C9AD-4C17-98CE-D872DACD90E8}" destId="{719BC63E-F731-4648-BC28-EDC25FC57AA9}" srcOrd="3" destOrd="0" presId="urn:microsoft.com/office/officeart/2005/8/layout/cycle2"/>
    <dgm:cxn modelId="{BDA6806D-CCED-4126-ABA9-41397F7EF03F}" type="presParOf" srcId="{719BC63E-F731-4648-BC28-EDC25FC57AA9}" destId="{018B9E75-742E-4303-A16C-8A821310EF15}" srcOrd="0" destOrd="0" presId="urn:microsoft.com/office/officeart/2005/8/layout/cycle2"/>
    <dgm:cxn modelId="{B15FC097-629A-4B90-A990-F69134223CB8}" type="presParOf" srcId="{EA3ADED0-C9AD-4C17-98CE-D872DACD90E8}" destId="{91CB6799-0928-4E01-9EDA-41B17BB04FAF}" srcOrd="4" destOrd="0" presId="urn:microsoft.com/office/officeart/2005/8/layout/cycle2"/>
    <dgm:cxn modelId="{BAD62451-DB34-45A2-9EED-1055B66842D8}" type="presParOf" srcId="{EA3ADED0-C9AD-4C17-98CE-D872DACD90E8}" destId="{3701657F-6946-4A4C-877D-2A88A526B7E1}" srcOrd="5" destOrd="0" presId="urn:microsoft.com/office/officeart/2005/8/layout/cycle2"/>
    <dgm:cxn modelId="{A30D96C1-FCBA-4337-85E2-D5A47BFDF181}" type="presParOf" srcId="{3701657F-6946-4A4C-877D-2A88A526B7E1}" destId="{A60042D3-910C-4160-96CD-1A63C2C4C0FB}" srcOrd="0" destOrd="0" presId="urn:microsoft.com/office/officeart/2005/8/layout/cycle2"/>
    <dgm:cxn modelId="{D3B667A0-F1A1-4F93-AD29-05ED218EA6E2}" type="presParOf" srcId="{EA3ADED0-C9AD-4C17-98CE-D872DACD90E8}" destId="{28372633-A8CE-4898-AF86-305447452F30}" srcOrd="6" destOrd="0" presId="urn:microsoft.com/office/officeart/2005/8/layout/cycle2"/>
    <dgm:cxn modelId="{FDE2B426-AA9A-4B00-9A16-13A1FCB24028}" type="presParOf" srcId="{EA3ADED0-C9AD-4C17-98CE-D872DACD90E8}" destId="{3BFA7701-5D17-48E5-8EAF-0CE4B894FCD8}" srcOrd="7" destOrd="0" presId="urn:microsoft.com/office/officeart/2005/8/layout/cycle2"/>
    <dgm:cxn modelId="{1A8EAFB6-15AF-4CCB-93F2-D860AF42B89D}" type="presParOf" srcId="{3BFA7701-5D17-48E5-8EAF-0CE4B894FCD8}" destId="{2F68EEE9-28D4-49EC-A4B1-C191492E34F2}" srcOrd="0" destOrd="0" presId="urn:microsoft.com/office/officeart/2005/8/layout/cycle2"/>
    <dgm:cxn modelId="{1C02EF28-F79E-4B94-999D-E86B6D1E3F6E}" type="presParOf" srcId="{EA3ADED0-C9AD-4C17-98CE-D872DACD90E8}" destId="{166A857C-0EE9-4A9F-9C7E-B177FF215DBD}" srcOrd="8" destOrd="0" presId="urn:microsoft.com/office/officeart/2005/8/layout/cycle2"/>
    <dgm:cxn modelId="{E3A73C70-0620-4B20-BF9D-3F35B15C359C}" type="presParOf" srcId="{EA3ADED0-C9AD-4C17-98CE-D872DACD90E8}" destId="{ED6180A3-0A6C-447D-BFD7-B9E1095D4E81}" srcOrd="9" destOrd="0" presId="urn:microsoft.com/office/officeart/2005/8/layout/cycle2"/>
    <dgm:cxn modelId="{A3D83481-F941-44B4-81A2-FF5D37D642E1}" type="presParOf" srcId="{ED6180A3-0A6C-447D-BFD7-B9E1095D4E81}" destId="{1B88F57A-689E-4375-9C78-FAF90C445AD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A2B133-8AE9-42C6-BE40-3FB59A1AE19C}" type="doc">
      <dgm:prSet loTypeId="urn:microsoft.com/office/officeart/2005/8/layout/cycle3" loCatId="cycle" qsTypeId="urn:microsoft.com/office/officeart/2005/8/quickstyle/simple4" qsCatId="simple" csTypeId="urn:microsoft.com/office/officeart/2005/8/colors/accent1_1" csCatId="accent1" phldr="1"/>
      <dgm:spPr/>
      <dgm:t>
        <a:bodyPr/>
        <a:lstStyle/>
        <a:p>
          <a:endParaRPr lang="en-US"/>
        </a:p>
      </dgm:t>
    </dgm:pt>
    <dgm:pt modelId="{34D83942-AA29-4FFE-A218-9E2122C6F53F}">
      <dgm:prSet phldrT="[Text]"/>
      <dgm:spPr/>
      <dgm:t>
        <a:bodyPr/>
        <a:lstStyle/>
        <a:p>
          <a:r>
            <a:rPr lang="en-US"/>
            <a:t>Gemination/Previous Biomass</a:t>
          </a:r>
        </a:p>
      </dgm:t>
    </dgm:pt>
    <dgm:pt modelId="{243FF3B7-8E94-4313-BE6B-1D1A5292E325}" type="parTrans" cxnId="{C66252D7-7E4B-4ADC-827C-528CE6418432}">
      <dgm:prSet/>
      <dgm:spPr/>
      <dgm:t>
        <a:bodyPr/>
        <a:lstStyle/>
        <a:p>
          <a:endParaRPr lang="en-US"/>
        </a:p>
      </dgm:t>
    </dgm:pt>
    <dgm:pt modelId="{44F72C76-DDDC-47AA-BF81-EE6DA461D28F}" type="sibTrans" cxnId="{C66252D7-7E4B-4ADC-827C-528CE6418432}">
      <dgm:prSet/>
      <dgm:spPr/>
      <dgm:t>
        <a:bodyPr/>
        <a:lstStyle/>
        <a:p>
          <a:endParaRPr lang="en-US"/>
        </a:p>
      </dgm:t>
    </dgm:pt>
    <dgm:pt modelId="{819ACE27-1D28-44D6-915A-20CECA748F95}">
      <dgm:prSet phldrT="[Text]"/>
      <dgm:spPr/>
      <dgm:t>
        <a:bodyPr/>
        <a:lstStyle/>
        <a:p>
          <a:r>
            <a:rPr lang="en-US"/>
            <a:t>Environmental Factor</a:t>
          </a:r>
        </a:p>
      </dgm:t>
    </dgm:pt>
    <dgm:pt modelId="{2C7219F6-6D63-409D-885D-CAF95D5DEA09}" type="parTrans" cxnId="{57E81D29-8E4A-478B-96EC-59C1D1270EA2}">
      <dgm:prSet/>
      <dgm:spPr/>
      <dgm:t>
        <a:bodyPr/>
        <a:lstStyle/>
        <a:p>
          <a:endParaRPr lang="en-US"/>
        </a:p>
      </dgm:t>
    </dgm:pt>
    <dgm:pt modelId="{9C6FC4D5-18EA-4248-9392-A2F129656A60}" type="sibTrans" cxnId="{57E81D29-8E4A-478B-96EC-59C1D1270EA2}">
      <dgm:prSet/>
      <dgm:spPr/>
      <dgm:t>
        <a:bodyPr/>
        <a:lstStyle/>
        <a:p>
          <a:endParaRPr lang="en-US"/>
        </a:p>
      </dgm:t>
    </dgm:pt>
    <dgm:pt modelId="{EF9C4830-1BD8-45A4-8772-E0F1DA30517C}">
      <dgm:prSet phldrT="[Text]"/>
      <dgm:spPr/>
      <dgm:t>
        <a:bodyPr/>
        <a:lstStyle/>
        <a:p>
          <a:r>
            <a:rPr lang="en-US"/>
            <a:t>Competition Factor</a:t>
          </a:r>
        </a:p>
      </dgm:t>
    </dgm:pt>
    <dgm:pt modelId="{0BECBB91-8E77-4021-965B-601CBD8FF123}" type="parTrans" cxnId="{583E4B43-B780-4DEB-A6D8-351A5DA5708E}">
      <dgm:prSet/>
      <dgm:spPr/>
      <dgm:t>
        <a:bodyPr/>
        <a:lstStyle/>
        <a:p>
          <a:endParaRPr lang="en-US"/>
        </a:p>
      </dgm:t>
    </dgm:pt>
    <dgm:pt modelId="{936A53DC-EB74-428D-9AE3-50D3711C604C}" type="sibTrans" cxnId="{583E4B43-B780-4DEB-A6D8-351A5DA5708E}">
      <dgm:prSet/>
      <dgm:spPr/>
      <dgm:t>
        <a:bodyPr/>
        <a:lstStyle/>
        <a:p>
          <a:endParaRPr lang="en-US"/>
        </a:p>
      </dgm:t>
    </dgm:pt>
    <dgm:pt modelId="{BC3B76CD-FF68-4E0A-9DFC-C0D5E8331283}">
      <dgm:prSet phldrT="[Text]"/>
      <dgm:spPr/>
      <dgm:t>
        <a:bodyPr/>
        <a:lstStyle/>
        <a:p>
          <a:r>
            <a:rPr lang="en-US"/>
            <a:t>Final Growth Factor</a:t>
          </a:r>
        </a:p>
      </dgm:t>
    </dgm:pt>
    <dgm:pt modelId="{F3F67926-6294-4140-AD18-580AC8D83CB5}" type="parTrans" cxnId="{316CF978-83C6-4A18-9062-A35C1840AE4B}">
      <dgm:prSet/>
      <dgm:spPr/>
      <dgm:t>
        <a:bodyPr/>
        <a:lstStyle/>
        <a:p>
          <a:endParaRPr lang="en-US"/>
        </a:p>
      </dgm:t>
    </dgm:pt>
    <dgm:pt modelId="{730092AC-3EFB-45D5-8696-269A4674B25B}" type="sibTrans" cxnId="{316CF978-83C6-4A18-9062-A35C1840AE4B}">
      <dgm:prSet/>
      <dgm:spPr/>
      <dgm:t>
        <a:bodyPr/>
        <a:lstStyle/>
        <a:p>
          <a:endParaRPr lang="en-US"/>
        </a:p>
      </dgm:t>
    </dgm:pt>
    <dgm:pt modelId="{2F890AEF-E6D7-4D24-9713-3BBB5B6B5469}">
      <dgm:prSet phldrT="[Text]"/>
      <dgm:spPr/>
      <dgm:t>
        <a:bodyPr/>
        <a:lstStyle/>
        <a:p>
          <a:r>
            <a:rPr lang="en-US"/>
            <a:t>Final Biomass</a:t>
          </a:r>
        </a:p>
      </dgm:t>
    </dgm:pt>
    <dgm:pt modelId="{68045ADD-4E07-4635-84D9-AFB3D68045AF}" type="parTrans" cxnId="{C87E1B05-670E-4158-9B73-80A7E3615B2D}">
      <dgm:prSet/>
      <dgm:spPr/>
      <dgm:t>
        <a:bodyPr/>
        <a:lstStyle/>
        <a:p>
          <a:endParaRPr lang="en-US"/>
        </a:p>
      </dgm:t>
    </dgm:pt>
    <dgm:pt modelId="{78D75AFA-47E2-42F0-98EC-F54C063D162A}" type="sibTrans" cxnId="{C87E1B05-670E-4158-9B73-80A7E3615B2D}">
      <dgm:prSet/>
      <dgm:spPr/>
      <dgm:t>
        <a:bodyPr/>
        <a:lstStyle/>
        <a:p>
          <a:endParaRPr lang="en-US"/>
        </a:p>
      </dgm:t>
    </dgm:pt>
    <dgm:pt modelId="{1A66B8A8-32C1-4B7E-A9F5-93FA4B2BD513}" type="pres">
      <dgm:prSet presAssocID="{DDA2B133-8AE9-42C6-BE40-3FB59A1AE19C}" presName="Name0" presStyleCnt="0">
        <dgm:presLayoutVars>
          <dgm:dir/>
          <dgm:resizeHandles val="exact"/>
        </dgm:presLayoutVars>
      </dgm:prSet>
      <dgm:spPr/>
    </dgm:pt>
    <dgm:pt modelId="{AE2A9BE4-1E10-48F4-9C49-04E537C618B7}" type="pres">
      <dgm:prSet presAssocID="{DDA2B133-8AE9-42C6-BE40-3FB59A1AE19C}" presName="cycle" presStyleCnt="0"/>
      <dgm:spPr/>
    </dgm:pt>
    <dgm:pt modelId="{E4FDA1F2-7441-4678-8DE5-BACF4380E935}" type="pres">
      <dgm:prSet presAssocID="{34D83942-AA29-4FFE-A218-9E2122C6F53F}" presName="nodeFirstNode" presStyleLbl="node1" presStyleIdx="0" presStyleCnt="5">
        <dgm:presLayoutVars>
          <dgm:bulletEnabled val="1"/>
        </dgm:presLayoutVars>
      </dgm:prSet>
      <dgm:spPr/>
    </dgm:pt>
    <dgm:pt modelId="{D480CE5D-669F-4A09-BD72-5742408D5DAD}" type="pres">
      <dgm:prSet presAssocID="{44F72C76-DDDC-47AA-BF81-EE6DA461D28F}" presName="sibTransFirstNode" presStyleLbl="bgShp" presStyleIdx="0" presStyleCnt="1"/>
      <dgm:spPr/>
    </dgm:pt>
    <dgm:pt modelId="{B58CB5AC-523C-424D-B3EB-E4EF85DB4123}" type="pres">
      <dgm:prSet presAssocID="{819ACE27-1D28-44D6-915A-20CECA748F95}" presName="nodeFollowingNodes" presStyleLbl="node1" presStyleIdx="1" presStyleCnt="5">
        <dgm:presLayoutVars>
          <dgm:bulletEnabled val="1"/>
        </dgm:presLayoutVars>
      </dgm:prSet>
      <dgm:spPr/>
    </dgm:pt>
    <dgm:pt modelId="{3A8A0FEA-9F79-4E27-B761-C90E1073574B}" type="pres">
      <dgm:prSet presAssocID="{EF9C4830-1BD8-45A4-8772-E0F1DA30517C}" presName="nodeFollowingNodes" presStyleLbl="node1" presStyleIdx="2" presStyleCnt="5">
        <dgm:presLayoutVars>
          <dgm:bulletEnabled val="1"/>
        </dgm:presLayoutVars>
      </dgm:prSet>
      <dgm:spPr/>
    </dgm:pt>
    <dgm:pt modelId="{6F4D002A-2C21-466B-BB2C-09DE2258C794}" type="pres">
      <dgm:prSet presAssocID="{BC3B76CD-FF68-4E0A-9DFC-C0D5E8331283}" presName="nodeFollowingNodes" presStyleLbl="node1" presStyleIdx="3" presStyleCnt="5">
        <dgm:presLayoutVars>
          <dgm:bulletEnabled val="1"/>
        </dgm:presLayoutVars>
      </dgm:prSet>
      <dgm:spPr/>
    </dgm:pt>
    <dgm:pt modelId="{47E2E443-B3F6-4451-9FBA-303924FEE095}" type="pres">
      <dgm:prSet presAssocID="{2F890AEF-E6D7-4D24-9713-3BBB5B6B5469}" presName="nodeFollowingNodes" presStyleLbl="node1" presStyleIdx="4" presStyleCnt="5">
        <dgm:presLayoutVars>
          <dgm:bulletEnabled val="1"/>
        </dgm:presLayoutVars>
      </dgm:prSet>
      <dgm:spPr/>
    </dgm:pt>
  </dgm:ptLst>
  <dgm:cxnLst>
    <dgm:cxn modelId="{C87E1B05-670E-4158-9B73-80A7E3615B2D}" srcId="{DDA2B133-8AE9-42C6-BE40-3FB59A1AE19C}" destId="{2F890AEF-E6D7-4D24-9713-3BBB5B6B5469}" srcOrd="4" destOrd="0" parTransId="{68045ADD-4E07-4635-84D9-AFB3D68045AF}" sibTransId="{78D75AFA-47E2-42F0-98EC-F54C063D162A}"/>
    <dgm:cxn modelId="{57E81D29-8E4A-478B-96EC-59C1D1270EA2}" srcId="{DDA2B133-8AE9-42C6-BE40-3FB59A1AE19C}" destId="{819ACE27-1D28-44D6-915A-20CECA748F95}" srcOrd="1" destOrd="0" parTransId="{2C7219F6-6D63-409D-885D-CAF95D5DEA09}" sibTransId="{9C6FC4D5-18EA-4248-9392-A2F129656A60}"/>
    <dgm:cxn modelId="{12197B2E-DCB4-4DB3-885C-A591B58AFD08}" type="presOf" srcId="{DDA2B133-8AE9-42C6-BE40-3FB59A1AE19C}" destId="{1A66B8A8-32C1-4B7E-A9F5-93FA4B2BD513}" srcOrd="0" destOrd="0" presId="urn:microsoft.com/office/officeart/2005/8/layout/cycle3"/>
    <dgm:cxn modelId="{583E4B43-B780-4DEB-A6D8-351A5DA5708E}" srcId="{DDA2B133-8AE9-42C6-BE40-3FB59A1AE19C}" destId="{EF9C4830-1BD8-45A4-8772-E0F1DA30517C}" srcOrd="2" destOrd="0" parTransId="{0BECBB91-8E77-4021-965B-601CBD8FF123}" sibTransId="{936A53DC-EB74-428D-9AE3-50D3711C604C}"/>
    <dgm:cxn modelId="{3E3B9143-35A5-4F62-976B-3C8A9463CEDC}" type="presOf" srcId="{819ACE27-1D28-44D6-915A-20CECA748F95}" destId="{B58CB5AC-523C-424D-B3EB-E4EF85DB4123}" srcOrd="0" destOrd="0" presId="urn:microsoft.com/office/officeart/2005/8/layout/cycle3"/>
    <dgm:cxn modelId="{6999796F-04B1-440F-808E-B51009AB5584}" type="presOf" srcId="{34D83942-AA29-4FFE-A218-9E2122C6F53F}" destId="{E4FDA1F2-7441-4678-8DE5-BACF4380E935}" srcOrd="0" destOrd="0" presId="urn:microsoft.com/office/officeart/2005/8/layout/cycle3"/>
    <dgm:cxn modelId="{316CF978-83C6-4A18-9062-A35C1840AE4B}" srcId="{DDA2B133-8AE9-42C6-BE40-3FB59A1AE19C}" destId="{BC3B76CD-FF68-4E0A-9DFC-C0D5E8331283}" srcOrd="3" destOrd="0" parTransId="{F3F67926-6294-4140-AD18-580AC8D83CB5}" sibTransId="{730092AC-3EFB-45D5-8696-269A4674B25B}"/>
    <dgm:cxn modelId="{0E86895A-439C-4AE8-9654-8DA076511DE4}" type="presOf" srcId="{EF9C4830-1BD8-45A4-8772-E0F1DA30517C}" destId="{3A8A0FEA-9F79-4E27-B761-C90E1073574B}" srcOrd="0" destOrd="0" presId="urn:microsoft.com/office/officeart/2005/8/layout/cycle3"/>
    <dgm:cxn modelId="{F49A4081-1D1C-4EAE-88BD-8B0FB6C6D911}" type="presOf" srcId="{2F890AEF-E6D7-4D24-9713-3BBB5B6B5469}" destId="{47E2E443-B3F6-4451-9FBA-303924FEE095}" srcOrd="0" destOrd="0" presId="urn:microsoft.com/office/officeart/2005/8/layout/cycle3"/>
    <dgm:cxn modelId="{09946FA4-3B4A-4474-A227-0AE938DBE121}" type="presOf" srcId="{BC3B76CD-FF68-4E0A-9DFC-C0D5E8331283}" destId="{6F4D002A-2C21-466B-BB2C-09DE2258C794}" srcOrd="0" destOrd="0" presId="urn:microsoft.com/office/officeart/2005/8/layout/cycle3"/>
    <dgm:cxn modelId="{162442B3-6718-45D1-A68C-26156C390B0D}" type="presOf" srcId="{44F72C76-DDDC-47AA-BF81-EE6DA461D28F}" destId="{D480CE5D-669F-4A09-BD72-5742408D5DAD}" srcOrd="0" destOrd="0" presId="urn:microsoft.com/office/officeart/2005/8/layout/cycle3"/>
    <dgm:cxn modelId="{C66252D7-7E4B-4ADC-827C-528CE6418432}" srcId="{DDA2B133-8AE9-42C6-BE40-3FB59A1AE19C}" destId="{34D83942-AA29-4FFE-A218-9E2122C6F53F}" srcOrd="0" destOrd="0" parTransId="{243FF3B7-8E94-4313-BE6B-1D1A5292E325}" sibTransId="{44F72C76-DDDC-47AA-BF81-EE6DA461D28F}"/>
    <dgm:cxn modelId="{D9D4DF44-ED96-40EA-825E-E42016F02E09}" type="presParOf" srcId="{1A66B8A8-32C1-4B7E-A9F5-93FA4B2BD513}" destId="{AE2A9BE4-1E10-48F4-9C49-04E537C618B7}" srcOrd="0" destOrd="0" presId="urn:microsoft.com/office/officeart/2005/8/layout/cycle3"/>
    <dgm:cxn modelId="{54D71E5A-B965-4E4C-B1AA-2A2411C140E3}" type="presParOf" srcId="{AE2A9BE4-1E10-48F4-9C49-04E537C618B7}" destId="{E4FDA1F2-7441-4678-8DE5-BACF4380E935}" srcOrd="0" destOrd="0" presId="urn:microsoft.com/office/officeart/2005/8/layout/cycle3"/>
    <dgm:cxn modelId="{669F4817-BF22-4116-9E58-0A7DD6B3F076}" type="presParOf" srcId="{AE2A9BE4-1E10-48F4-9C49-04E537C618B7}" destId="{D480CE5D-669F-4A09-BD72-5742408D5DAD}" srcOrd="1" destOrd="0" presId="urn:microsoft.com/office/officeart/2005/8/layout/cycle3"/>
    <dgm:cxn modelId="{6867289C-A93E-4F49-BC3D-F1488963F399}" type="presParOf" srcId="{AE2A9BE4-1E10-48F4-9C49-04E537C618B7}" destId="{B58CB5AC-523C-424D-B3EB-E4EF85DB4123}" srcOrd="2" destOrd="0" presId="urn:microsoft.com/office/officeart/2005/8/layout/cycle3"/>
    <dgm:cxn modelId="{146FC3C3-8773-4BD1-BF2F-93FB4829E0AE}" type="presParOf" srcId="{AE2A9BE4-1E10-48F4-9C49-04E537C618B7}" destId="{3A8A0FEA-9F79-4E27-B761-C90E1073574B}" srcOrd="3" destOrd="0" presId="urn:microsoft.com/office/officeart/2005/8/layout/cycle3"/>
    <dgm:cxn modelId="{401130F5-3AA5-487D-9633-9B4AC499685A}" type="presParOf" srcId="{AE2A9BE4-1E10-48F4-9C49-04E537C618B7}" destId="{6F4D002A-2C21-466B-BB2C-09DE2258C794}" srcOrd="4" destOrd="0" presId="urn:microsoft.com/office/officeart/2005/8/layout/cycle3"/>
    <dgm:cxn modelId="{F82752AC-A605-4ECD-AE47-5CA1D51990E9}" type="presParOf" srcId="{AE2A9BE4-1E10-48F4-9C49-04E537C618B7}" destId="{47E2E443-B3F6-4451-9FBA-303924FEE095}"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633CBA-2502-434A-928C-6EC6967F259D}"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en-US"/>
        </a:p>
      </dgm:t>
    </dgm:pt>
    <dgm:pt modelId="{012EDDC6-207F-4EE3-9DEB-146599520561}">
      <dgm:prSet phldrT="[Text]"/>
      <dgm:spPr/>
      <dgm:t>
        <a:bodyPr/>
        <a:lstStyle/>
        <a:p>
          <a:pPr rtl="0"/>
          <a:r>
            <a:rPr lang="en-US" b="1"/>
            <a:t>Step </a:t>
          </a:r>
          <a:r>
            <a:rPr lang="en-US" b="1">
              <a:solidFill>
                <a:srgbClr val="010000"/>
              </a:solidFill>
              <a:latin typeface="Corbel" panose="020B0503020204020204"/>
            </a:rPr>
            <a:t>1</a:t>
          </a:r>
          <a:br>
            <a:rPr lang="en-US" b="1"/>
          </a:br>
          <a:r>
            <a:rPr lang="en-US" b="1">
              <a:latin typeface="Corbel" panose="020B0503020204020204"/>
            </a:rPr>
            <a:t>New trial begins</a:t>
          </a:r>
          <a:endParaRPr lang="en-US" b="1"/>
        </a:p>
      </dgm:t>
      <dgm:extLst>
        <a:ext uri="{E40237B7-FDA0-4F09-8148-C483321AD2D9}">
          <dgm14:cNvPr xmlns:dgm14="http://schemas.microsoft.com/office/drawing/2010/diagram" id="0" name="" title="Step 1 title"/>
        </a:ext>
      </dgm:extLst>
    </dgm:pt>
    <dgm:pt modelId="{1850CBD5-1A99-4F4F-897C-451AA66F1516}" type="parTrans" cxnId="{A9676025-22BC-4F10-8860-B270A6112553}">
      <dgm:prSet/>
      <dgm:spPr/>
      <dgm:t>
        <a:bodyPr/>
        <a:lstStyle/>
        <a:p>
          <a:endParaRPr lang="en-US"/>
        </a:p>
      </dgm:t>
    </dgm:pt>
    <dgm:pt modelId="{7985EE53-BD3D-4DB3-B5BD-6B9FFA75B9E6}" type="sibTrans" cxnId="{A9676025-22BC-4F10-8860-B270A6112553}">
      <dgm:prSet/>
      <dgm:spPr/>
      <dgm:t>
        <a:bodyPr/>
        <a:lstStyle/>
        <a:p>
          <a:endParaRPr lang="en-US"/>
        </a:p>
      </dgm:t>
      <dgm:extLst>
        <a:ext uri="{E40237B7-FDA0-4F09-8148-C483321AD2D9}">
          <dgm14:cNvPr xmlns:dgm14="http://schemas.microsoft.com/office/drawing/2010/diagram" id="0" name="" title="Arrow between Step 1 and Step 2"/>
        </a:ext>
      </dgm:extLst>
    </dgm:pt>
    <dgm:pt modelId="{38FB0022-09EC-4D6F-86C0-C813C6F2F39A}">
      <dgm:prSet phldrT="[Text]"/>
      <dgm:spPr/>
      <dgm:t>
        <a:bodyPr/>
        <a:lstStyle/>
        <a:p>
          <a:pPr rtl="0"/>
          <a:r>
            <a:rPr lang="en-US" b="1"/>
            <a:t>Step</a:t>
          </a:r>
          <a:r>
            <a:rPr lang="en-US" b="1">
              <a:latin typeface="Corbel" panose="020B0503020204020204"/>
            </a:rPr>
            <a:t> 3</a:t>
          </a:r>
          <a:br>
            <a:rPr lang="en-US" b="1"/>
          </a:br>
          <a:r>
            <a:rPr lang="en-US" b="1">
              <a:latin typeface="Corbel" panose="020B0503020204020204"/>
            </a:rPr>
            <a:t>Germination: which kernels survive the culling</a:t>
          </a:r>
          <a:endParaRPr lang="en-US" b="1"/>
        </a:p>
      </dgm:t>
      <dgm:extLst>
        <a:ext uri="{E40237B7-FDA0-4F09-8148-C483321AD2D9}">
          <dgm14:cNvPr xmlns:dgm14="http://schemas.microsoft.com/office/drawing/2010/diagram" id="0" name="" title="Step 3 title"/>
        </a:ext>
      </dgm:extLst>
    </dgm:pt>
    <dgm:pt modelId="{A0BBE5C2-C8CF-4F12-974F-53039E6D00EC}" type="parTrans" cxnId="{9A1C775D-7DDB-48F9-97D9-490A63DE2A86}">
      <dgm:prSet/>
      <dgm:spPr/>
      <dgm:t>
        <a:bodyPr/>
        <a:lstStyle/>
        <a:p>
          <a:endParaRPr lang="en-US"/>
        </a:p>
      </dgm:t>
    </dgm:pt>
    <dgm:pt modelId="{EA86A114-EBD1-49CF-AB76-042FF3D636A5}" type="sibTrans" cxnId="{9A1C775D-7DDB-48F9-97D9-490A63DE2A86}">
      <dgm:prSet/>
      <dgm:spPr/>
      <dgm:t>
        <a:bodyPr/>
        <a:lstStyle/>
        <a:p>
          <a:endParaRPr lang="en-US"/>
        </a:p>
      </dgm:t>
      <dgm:extLst>
        <a:ext uri="{E40237B7-FDA0-4F09-8148-C483321AD2D9}">
          <dgm14:cNvPr xmlns:dgm14="http://schemas.microsoft.com/office/drawing/2010/diagram" id="0" name="" title="Arrow between Step 3 and Step 4"/>
        </a:ext>
      </dgm:extLst>
    </dgm:pt>
    <dgm:pt modelId="{9131EDB8-27A6-42FD-A541-052EFC01D4C6}">
      <dgm:prSet phldrT="[Text]" phldr="0"/>
      <dgm:spPr/>
      <dgm:t>
        <a:bodyPr/>
        <a:lstStyle/>
        <a:p>
          <a:pPr rtl="0"/>
          <a:r>
            <a:rPr lang="en-US" b="1">
              <a:solidFill>
                <a:srgbClr val="000000"/>
              </a:solidFill>
            </a:rPr>
            <a:t>Step</a:t>
          </a:r>
          <a:r>
            <a:rPr lang="en-US" b="1">
              <a:solidFill>
                <a:srgbClr val="000000"/>
              </a:solidFill>
              <a:latin typeface="Corbel" panose="020B0503020204020204"/>
            </a:rPr>
            <a:t> 4</a:t>
          </a:r>
          <a:br>
            <a:rPr lang="en-US" b="1">
              <a:solidFill>
                <a:srgbClr val="000000"/>
              </a:solidFill>
            </a:rPr>
          </a:br>
          <a:r>
            <a:rPr lang="en-US" b="1">
              <a:solidFill>
                <a:srgbClr val="000000"/>
              </a:solidFill>
            </a:rPr>
            <a:t>S</a:t>
          </a:r>
          <a:r>
            <a:rPr lang="en-US" b="1">
              <a:solidFill>
                <a:srgbClr val="010000"/>
              </a:solidFill>
              <a:latin typeface="Corbel" panose="020B0503020204020204"/>
            </a:rPr>
            <a:t>eason occurs and biomass calculated </a:t>
          </a:r>
        </a:p>
      </dgm:t>
      <dgm:extLst>
        <a:ext uri="{E40237B7-FDA0-4F09-8148-C483321AD2D9}">
          <dgm14:cNvPr xmlns:dgm14="http://schemas.microsoft.com/office/drawing/2010/diagram" id="0" name="" title="Step 4 title"/>
        </a:ext>
      </dgm:extLst>
    </dgm:pt>
    <dgm:pt modelId="{6EC3601D-D6CE-49D7-9229-0442323129DA}" type="parTrans" cxnId="{198EE807-14A4-40FA-B030-5F9F79A9713E}">
      <dgm:prSet/>
      <dgm:spPr/>
      <dgm:t>
        <a:bodyPr/>
        <a:lstStyle/>
        <a:p>
          <a:endParaRPr lang="en-US"/>
        </a:p>
      </dgm:t>
    </dgm:pt>
    <dgm:pt modelId="{13A2EB04-B868-427A-B17F-16729BFA55DA}" type="sibTrans" cxnId="{198EE807-14A4-40FA-B030-5F9F79A9713E}">
      <dgm:prSet/>
      <dgm:spPr/>
      <dgm:t>
        <a:bodyPr/>
        <a:lstStyle/>
        <a:p>
          <a:endParaRPr lang="en-US"/>
        </a:p>
      </dgm:t>
      <dgm:extLst>
        <a:ext uri="{E40237B7-FDA0-4F09-8148-C483321AD2D9}">
          <dgm14:cNvPr xmlns:dgm14="http://schemas.microsoft.com/office/drawing/2010/diagram" id="0" name="" title="Arrow between Step 4 and Step 5"/>
        </a:ext>
      </dgm:extLst>
    </dgm:pt>
    <dgm:pt modelId="{DA2EE66E-1894-4E15-A659-CCDCFE4DAD65}">
      <dgm:prSet phldrT="[Text]"/>
      <dgm:spPr/>
      <dgm:t>
        <a:bodyPr/>
        <a:lstStyle/>
        <a:p>
          <a:pPr rtl="0"/>
          <a:r>
            <a:rPr lang="en-US" b="1"/>
            <a:t>Step</a:t>
          </a:r>
          <a:r>
            <a:rPr lang="en-US" b="1">
              <a:latin typeface="Corbel" panose="020B0503020204020204"/>
            </a:rPr>
            <a:t> 2</a:t>
          </a:r>
          <a:br>
            <a:rPr lang="en-US" b="1"/>
          </a:br>
          <a:r>
            <a:rPr lang="en-US" b="1">
              <a:latin typeface="Corbel" panose="020B0503020204020204"/>
            </a:rPr>
            <a:t>Randomize weather conditions for germination</a:t>
          </a:r>
          <a:endParaRPr lang="en-US" b="1"/>
        </a:p>
      </dgm:t>
      <dgm:extLst>
        <a:ext uri="{E40237B7-FDA0-4F09-8148-C483321AD2D9}">
          <dgm14:cNvPr xmlns:dgm14="http://schemas.microsoft.com/office/drawing/2010/diagram" id="0" name="" title="Step 2 title"/>
        </a:ext>
      </dgm:extLst>
    </dgm:pt>
    <dgm:pt modelId="{21005F9D-878A-4CC9-A13A-8A9C577A9239}" type="parTrans" cxnId="{64DAF508-E1BA-4EDC-A97D-EE1A011CB9E0}">
      <dgm:prSet/>
      <dgm:spPr/>
      <dgm:t>
        <a:bodyPr/>
        <a:lstStyle/>
        <a:p>
          <a:endParaRPr lang="en-US"/>
        </a:p>
      </dgm:t>
    </dgm:pt>
    <dgm:pt modelId="{612BA10D-4F4F-4BF6-9059-06A94BDAF34E}" type="sibTrans" cxnId="{64DAF508-E1BA-4EDC-A97D-EE1A011CB9E0}">
      <dgm:prSet/>
      <dgm:spPr/>
      <dgm:t>
        <a:bodyPr/>
        <a:lstStyle/>
        <a:p>
          <a:endParaRPr lang="en-US"/>
        </a:p>
      </dgm:t>
      <dgm:extLst>
        <a:ext uri="{E40237B7-FDA0-4F09-8148-C483321AD2D9}">
          <dgm14:cNvPr xmlns:dgm14="http://schemas.microsoft.com/office/drawing/2010/diagram" id="0" name="" title="Arrow between Step 2 and Step 3"/>
        </a:ext>
      </dgm:extLst>
    </dgm:pt>
    <dgm:pt modelId="{763F95E2-AB22-428B-B579-9C71D8AE2259}">
      <dgm:prSet phldr="0"/>
      <dgm:spPr/>
      <dgm:t>
        <a:bodyPr/>
        <a:lstStyle/>
        <a:p>
          <a:pPr rtl="0"/>
          <a:r>
            <a:rPr lang="en-US" b="1">
              <a:solidFill>
                <a:srgbClr val="000000"/>
              </a:solidFill>
            </a:rPr>
            <a:t>Step</a:t>
          </a:r>
          <a:r>
            <a:rPr lang="en-US" b="1">
              <a:solidFill>
                <a:srgbClr val="000000"/>
              </a:solidFill>
              <a:latin typeface="Corbel" panose="020B0503020204020204"/>
            </a:rPr>
            <a:t> 5</a:t>
          </a:r>
          <a:br>
            <a:rPr lang="en-US" b="1">
              <a:solidFill>
                <a:srgbClr val="000000"/>
              </a:solidFill>
            </a:rPr>
          </a:br>
          <a:r>
            <a:rPr lang="en-US" b="1">
              <a:latin typeface="Corbel" panose="020B0503020204020204"/>
            </a:rPr>
            <a:t>A trial concludes</a:t>
          </a:r>
          <a:r>
            <a:rPr lang="en-US" b="1">
              <a:solidFill>
                <a:srgbClr val="010000"/>
              </a:solidFill>
              <a:latin typeface="Corbel" panose="020B0503020204020204"/>
            </a:rPr>
            <a:t> and</a:t>
          </a:r>
          <a:r>
            <a:rPr lang="en-US" b="1">
              <a:latin typeface="Corbel" panose="020B0503020204020204"/>
            </a:rPr>
            <a:t> aggregates data</a:t>
          </a:r>
          <a:br>
            <a:rPr lang="en-US" b="1"/>
          </a:br>
          <a:endParaRPr lang="en-US" b="1"/>
        </a:p>
      </dgm:t>
    </dgm:pt>
    <dgm:pt modelId="{C7C3A9CA-A2C0-4DE5-8454-4B10119C7513}" type="parTrans" cxnId="{E2B1A6F7-12EC-4623-9F69-0830B9B4FC39}">
      <dgm:prSet/>
      <dgm:spPr/>
      <dgm:t>
        <a:bodyPr/>
        <a:lstStyle/>
        <a:p>
          <a:endParaRPr lang="en-US"/>
        </a:p>
      </dgm:t>
    </dgm:pt>
    <dgm:pt modelId="{36C3C0CC-9B82-4E0F-88D3-712CA5FA3AB1}" type="sibTrans" cxnId="{E2B1A6F7-12EC-4623-9F69-0830B9B4FC39}">
      <dgm:prSet/>
      <dgm:spPr/>
      <dgm:t>
        <a:bodyPr/>
        <a:lstStyle/>
        <a:p>
          <a:endParaRPr lang="en-US"/>
        </a:p>
      </dgm:t>
    </dgm:pt>
    <dgm:pt modelId="{EA3ADED0-C9AD-4C17-98CE-D872DACD90E8}" type="pres">
      <dgm:prSet presAssocID="{13633CBA-2502-434A-928C-6EC6967F259D}" presName="cycle" presStyleCnt="0">
        <dgm:presLayoutVars>
          <dgm:dir/>
          <dgm:resizeHandles val="exact"/>
        </dgm:presLayoutVars>
      </dgm:prSet>
      <dgm:spPr/>
    </dgm:pt>
    <dgm:pt modelId="{558890D5-4F42-4C33-B381-CD393B37A1FF}" type="pres">
      <dgm:prSet presAssocID="{012EDDC6-207F-4EE3-9DEB-146599520561}" presName="node" presStyleLbl="node1" presStyleIdx="0" presStyleCnt="5">
        <dgm:presLayoutVars>
          <dgm:bulletEnabled val="1"/>
        </dgm:presLayoutVars>
      </dgm:prSet>
      <dgm:spPr/>
    </dgm:pt>
    <dgm:pt modelId="{973C755A-5077-47FB-BDC0-FF7A84FD3F26}" type="pres">
      <dgm:prSet presAssocID="{7985EE53-BD3D-4DB3-B5BD-6B9FFA75B9E6}" presName="sibTrans" presStyleLbl="sibTrans2D1" presStyleIdx="0" presStyleCnt="5"/>
      <dgm:spPr/>
    </dgm:pt>
    <dgm:pt modelId="{746707A3-847D-4DEF-8437-C19565999197}" type="pres">
      <dgm:prSet presAssocID="{7985EE53-BD3D-4DB3-B5BD-6B9FFA75B9E6}" presName="connectorText" presStyleLbl="sibTrans2D1" presStyleIdx="0" presStyleCnt="5"/>
      <dgm:spPr/>
    </dgm:pt>
    <dgm:pt modelId="{7C5A343C-E262-450D-959C-A644EA0CABBE}" type="pres">
      <dgm:prSet presAssocID="{DA2EE66E-1894-4E15-A659-CCDCFE4DAD65}" presName="node" presStyleLbl="node1" presStyleIdx="1" presStyleCnt="5">
        <dgm:presLayoutVars>
          <dgm:bulletEnabled val="1"/>
        </dgm:presLayoutVars>
      </dgm:prSet>
      <dgm:spPr/>
    </dgm:pt>
    <dgm:pt modelId="{719BC63E-F731-4648-BC28-EDC25FC57AA9}" type="pres">
      <dgm:prSet presAssocID="{612BA10D-4F4F-4BF6-9059-06A94BDAF34E}" presName="sibTrans" presStyleLbl="sibTrans2D1" presStyleIdx="1" presStyleCnt="5"/>
      <dgm:spPr/>
    </dgm:pt>
    <dgm:pt modelId="{018B9E75-742E-4303-A16C-8A821310EF15}" type="pres">
      <dgm:prSet presAssocID="{612BA10D-4F4F-4BF6-9059-06A94BDAF34E}" presName="connectorText" presStyleLbl="sibTrans2D1" presStyleIdx="1" presStyleCnt="5"/>
      <dgm:spPr/>
    </dgm:pt>
    <dgm:pt modelId="{91CB6799-0928-4E01-9EDA-41B17BB04FAF}" type="pres">
      <dgm:prSet presAssocID="{38FB0022-09EC-4D6F-86C0-C813C6F2F39A}" presName="node" presStyleLbl="node1" presStyleIdx="2" presStyleCnt="5">
        <dgm:presLayoutVars>
          <dgm:bulletEnabled val="1"/>
        </dgm:presLayoutVars>
      </dgm:prSet>
      <dgm:spPr/>
    </dgm:pt>
    <dgm:pt modelId="{3701657F-6946-4A4C-877D-2A88A526B7E1}" type="pres">
      <dgm:prSet presAssocID="{EA86A114-EBD1-49CF-AB76-042FF3D636A5}" presName="sibTrans" presStyleLbl="sibTrans2D1" presStyleIdx="2" presStyleCnt="5"/>
      <dgm:spPr/>
    </dgm:pt>
    <dgm:pt modelId="{A60042D3-910C-4160-96CD-1A63C2C4C0FB}" type="pres">
      <dgm:prSet presAssocID="{EA86A114-EBD1-49CF-AB76-042FF3D636A5}" presName="connectorText" presStyleLbl="sibTrans2D1" presStyleIdx="2" presStyleCnt="5"/>
      <dgm:spPr/>
    </dgm:pt>
    <dgm:pt modelId="{28372633-A8CE-4898-AF86-305447452F30}" type="pres">
      <dgm:prSet presAssocID="{9131EDB8-27A6-42FD-A541-052EFC01D4C6}" presName="node" presStyleLbl="node1" presStyleIdx="3" presStyleCnt="5">
        <dgm:presLayoutVars>
          <dgm:bulletEnabled val="1"/>
        </dgm:presLayoutVars>
      </dgm:prSet>
      <dgm:spPr/>
    </dgm:pt>
    <dgm:pt modelId="{3BFA7701-5D17-48E5-8EAF-0CE4B894FCD8}" type="pres">
      <dgm:prSet presAssocID="{13A2EB04-B868-427A-B17F-16729BFA55DA}" presName="sibTrans" presStyleLbl="sibTrans2D1" presStyleIdx="3" presStyleCnt="5"/>
      <dgm:spPr/>
    </dgm:pt>
    <dgm:pt modelId="{2F68EEE9-28D4-49EC-A4B1-C191492E34F2}" type="pres">
      <dgm:prSet presAssocID="{13A2EB04-B868-427A-B17F-16729BFA55DA}" presName="connectorText" presStyleLbl="sibTrans2D1" presStyleIdx="3" presStyleCnt="5"/>
      <dgm:spPr/>
    </dgm:pt>
    <dgm:pt modelId="{166A857C-0EE9-4A9F-9C7E-B177FF215DBD}" type="pres">
      <dgm:prSet presAssocID="{763F95E2-AB22-428B-B579-9C71D8AE2259}" presName="node" presStyleLbl="node1" presStyleIdx="4" presStyleCnt="5">
        <dgm:presLayoutVars>
          <dgm:bulletEnabled val="1"/>
        </dgm:presLayoutVars>
      </dgm:prSet>
      <dgm:spPr/>
    </dgm:pt>
    <dgm:pt modelId="{ED6180A3-0A6C-447D-BFD7-B9E1095D4E81}" type="pres">
      <dgm:prSet presAssocID="{36C3C0CC-9B82-4E0F-88D3-712CA5FA3AB1}" presName="sibTrans" presStyleLbl="sibTrans2D1" presStyleIdx="4" presStyleCnt="5"/>
      <dgm:spPr/>
    </dgm:pt>
    <dgm:pt modelId="{1B88F57A-689E-4375-9C78-FAF90C445AD4}" type="pres">
      <dgm:prSet presAssocID="{36C3C0CC-9B82-4E0F-88D3-712CA5FA3AB1}" presName="connectorText" presStyleLbl="sibTrans2D1" presStyleIdx="4" presStyleCnt="5"/>
      <dgm:spPr/>
    </dgm:pt>
  </dgm:ptLst>
  <dgm:cxnLst>
    <dgm:cxn modelId="{198EE807-14A4-40FA-B030-5F9F79A9713E}" srcId="{13633CBA-2502-434A-928C-6EC6967F259D}" destId="{9131EDB8-27A6-42FD-A541-052EFC01D4C6}" srcOrd="3" destOrd="0" parTransId="{6EC3601D-D6CE-49D7-9229-0442323129DA}" sibTransId="{13A2EB04-B868-427A-B17F-16729BFA55DA}"/>
    <dgm:cxn modelId="{64DAF508-E1BA-4EDC-A97D-EE1A011CB9E0}" srcId="{13633CBA-2502-434A-928C-6EC6967F259D}" destId="{DA2EE66E-1894-4E15-A659-CCDCFE4DAD65}" srcOrd="1" destOrd="0" parTransId="{21005F9D-878A-4CC9-A13A-8A9C577A9239}" sibTransId="{612BA10D-4F4F-4BF6-9059-06A94BDAF34E}"/>
    <dgm:cxn modelId="{84D5FD18-1DE6-413D-BCB2-834128A335E2}" type="presOf" srcId="{763F95E2-AB22-428B-B579-9C71D8AE2259}" destId="{166A857C-0EE9-4A9F-9C7E-B177FF215DBD}" srcOrd="0" destOrd="0" presId="urn:microsoft.com/office/officeart/2005/8/layout/cycle2"/>
    <dgm:cxn modelId="{A9676025-22BC-4F10-8860-B270A6112553}" srcId="{13633CBA-2502-434A-928C-6EC6967F259D}" destId="{012EDDC6-207F-4EE3-9DEB-146599520561}" srcOrd="0" destOrd="0" parTransId="{1850CBD5-1A99-4F4F-897C-451AA66F1516}" sibTransId="{7985EE53-BD3D-4DB3-B5BD-6B9FFA75B9E6}"/>
    <dgm:cxn modelId="{A1314D28-2F78-4B3B-AA83-D3E3A9FF2B7E}" type="presOf" srcId="{612BA10D-4F4F-4BF6-9059-06A94BDAF34E}" destId="{018B9E75-742E-4303-A16C-8A821310EF15}" srcOrd="1" destOrd="0" presId="urn:microsoft.com/office/officeart/2005/8/layout/cycle2"/>
    <dgm:cxn modelId="{03341238-CB3B-44D4-8F31-8882CD3DE411}" type="presOf" srcId="{EA86A114-EBD1-49CF-AB76-042FF3D636A5}" destId="{A60042D3-910C-4160-96CD-1A63C2C4C0FB}" srcOrd="1" destOrd="0" presId="urn:microsoft.com/office/officeart/2005/8/layout/cycle2"/>
    <dgm:cxn modelId="{9A1C775D-7DDB-48F9-97D9-490A63DE2A86}" srcId="{13633CBA-2502-434A-928C-6EC6967F259D}" destId="{38FB0022-09EC-4D6F-86C0-C813C6F2F39A}" srcOrd="2" destOrd="0" parTransId="{A0BBE5C2-C8CF-4F12-974F-53039E6D00EC}" sibTransId="{EA86A114-EBD1-49CF-AB76-042FF3D636A5}"/>
    <dgm:cxn modelId="{AD3FC342-B87D-4216-A5C8-8ADA2B028634}" type="presOf" srcId="{EA86A114-EBD1-49CF-AB76-042FF3D636A5}" destId="{3701657F-6946-4A4C-877D-2A88A526B7E1}" srcOrd="0" destOrd="0" presId="urn:microsoft.com/office/officeart/2005/8/layout/cycle2"/>
    <dgm:cxn modelId="{F029CF65-AADF-4B09-B898-C3A24A05E7F9}" type="presOf" srcId="{36C3C0CC-9B82-4E0F-88D3-712CA5FA3AB1}" destId="{1B88F57A-689E-4375-9C78-FAF90C445AD4}" srcOrd="1" destOrd="0" presId="urn:microsoft.com/office/officeart/2005/8/layout/cycle2"/>
    <dgm:cxn modelId="{83817566-0A7C-4FC0-B2CA-7C4683018744}" type="presOf" srcId="{612BA10D-4F4F-4BF6-9059-06A94BDAF34E}" destId="{719BC63E-F731-4648-BC28-EDC25FC57AA9}" srcOrd="0" destOrd="0" presId="urn:microsoft.com/office/officeart/2005/8/layout/cycle2"/>
    <dgm:cxn modelId="{3744F57F-5148-4FE4-BF7B-77AB019797F2}" type="presOf" srcId="{9131EDB8-27A6-42FD-A541-052EFC01D4C6}" destId="{28372633-A8CE-4898-AF86-305447452F30}" srcOrd="0" destOrd="0" presId="urn:microsoft.com/office/officeart/2005/8/layout/cycle2"/>
    <dgm:cxn modelId="{1A8EE283-5213-4846-8598-FA1792A780CB}" type="presOf" srcId="{13A2EB04-B868-427A-B17F-16729BFA55DA}" destId="{3BFA7701-5D17-48E5-8EAF-0CE4B894FCD8}" srcOrd="0" destOrd="0" presId="urn:microsoft.com/office/officeart/2005/8/layout/cycle2"/>
    <dgm:cxn modelId="{2DB6FF8D-9F6D-426E-BB51-C266E140E2C5}" type="presOf" srcId="{7985EE53-BD3D-4DB3-B5BD-6B9FFA75B9E6}" destId="{746707A3-847D-4DEF-8437-C19565999197}" srcOrd="1" destOrd="0" presId="urn:microsoft.com/office/officeart/2005/8/layout/cycle2"/>
    <dgm:cxn modelId="{B1F5FAC7-8AD7-4DCA-9F02-3AF22AA5E417}" type="presOf" srcId="{012EDDC6-207F-4EE3-9DEB-146599520561}" destId="{558890D5-4F42-4C33-B381-CD393B37A1FF}" srcOrd="0" destOrd="0" presId="urn:microsoft.com/office/officeart/2005/8/layout/cycle2"/>
    <dgm:cxn modelId="{BFEDC0CF-6805-4776-A401-A2EC3B6CA143}" type="presOf" srcId="{13A2EB04-B868-427A-B17F-16729BFA55DA}" destId="{2F68EEE9-28D4-49EC-A4B1-C191492E34F2}" srcOrd="1" destOrd="0" presId="urn:microsoft.com/office/officeart/2005/8/layout/cycle2"/>
    <dgm:cxn modelId="{323A6DD3-AC52-4697-9652-107D61DDA4E6}" type="presOf" srcId="{DA2EE66E-1894-4E15-A659-CCDCFE4DAD65}" destId="{7C5A343C-E262-450D-959C-A644EA0CABBE}" srcOrd="0" destOrd="0" presId="urn:microsoft.com/office/officeart/2005/8/layout/cycle2"/>
    <dgm:cxn modelId="{E6D814D4-FE86-41BE-AC34-7861C8901BCD}" type="presOf" srcId="{13633CBA-2502-434A-928C-6EC6967F259D}" destId="{EA3ADED0-C9AD-4C17-98CE-D872DACD90E8}" srcOrd="0" destOrd="0" presId="urn:microsoft.com/office/officeart/2005/8/layout/cycle2"/>
    <dgm:cxn modelId="{C4FAEFD4-D884-4D2D-A22B-0147E84B5ADB}" type="presOf" srcId="{38FB0022-09EC-4D6F-86C0-C813C6F2F39A}" destId="{91CB6799-0928-4E01-9EDA-41B17BB04FAF}" srcOrd="0" destOrd="0" presId="urn:microsoft.com/office/officeart/2005/8/layout/cycle2"/>
    <dgm:cxn modelId="{CC5492D9-83E8-4B71-8978-C5C7372D8D1C}" type="presOf" srcId="{36C3C0CC-9B82-4E0F-88D3-712CA5FA3AB1}" destId="{ED6180A3-0A6C-447D-BFD7-B9E1095D4E81}" srcOrd="0" destOrd="0" presId="urn:microsoft.com/office/officeart/2005/8/layout/cycle2"/>
    <dgm:cxn modelId="{E2B1A6F7-12EC-4623-9F69-0830B9B4FC39}" srcId="{13633CBA-2502-434A-928C-6EC6967F259D}" destId="{763F95E2-AB22-428B-B579-9C71D8AE2259}" srcOrd="4" destOrd="0" parTransId="{C7C3A9CA-A2C0-4DE5-8454-4B10119C7513}" sibTransId="{36C3C0CC-9B82-4E0F-88D3-712CA5FA3AB1}"/>
    <dgm:cxn modelId="{35C605FA-9CB8-44FE-82D2-64ACFAF79289}" type="presOf" srcId="{7985EE53-BD3D-4DB3-B5BD-6B9FFA75B9E6}" destId="{973C755A-5077-47FB-BDC0-FF7A84FD3F26}" srcOrd="0" destOrd="0" presId="urn:microsoft.com/office/officeart/2005/8/layout/cycle2"/>
    <dgm:cxn modelId="{B7CF6E57-AA40-4898-89CF-978207EC6C6B}" type="presParOf" srcId="{EA3ADED0-C9AD-4C17-98CE-D872DACD90E8}" destId="{558890D5-4F42-4C33-B381-CD393B37A1FF}" srcOrd="0" destOrd="0" presId="urn:microsoft.com/office/officeart/2005/8/layout/cycle2"/>
    <dgm:cxn modelId="{38E522CE-7737-478C-B911-B1FA328EB78B}" type="presParOf" srcId="{EA3ADED0-C9AD-4C17-98CE-D872DACD90E8}" destId="{973C755A-5077-47FB-BDC0-FF7A84FD3F26}" srcOrd="1" destOrd="0" presId="urn:microsoft.com/office/officeart/2005/8/layout/cycle2"/>
    <dgm:cxn modelId="{AD2F10C6-892E-4A2D-9469-5D6A0BB20B2C}" type="presParOf" srcId="{973C755A-5077-47FB-BDC0-FF7A84FD3F26}" destId="{746707A3-847D-4DEF-8437-C19565999197}" srcOrd="0" destOrd="0" presId="urn:microsoft.com/office/officeart/2005/8/layout/cycle2"/>
    <dgm:cxn modelId="{FDD0EE6F-1E98-4463-AACB-C5C5E7FF3794}" type="presParOf" srcId="{EA3ADED0-C9AD-4C17-98CE-D872DACD90E8}" destId="{7C5A343C-E262-450D-959C-A644EA0CABBE}" srcOrd="2" destOrd="0" presId="urn:microsoft.com/office/officeart/2005/8/layout/cycle2"/>
    <dgm:cxn modelId="{227FEEE3-E7DD-46E7-94CF-9BC4BA229FD4}" type="presParOf" srcId="{EA3ADED0-C9AD-4C17-98CE-D872DACD90E8}" destId="{719BC63E-F731-4648-BC28-EDC25FC57AA9}" srcOrd="3" destOrd="0" presId="urn:microsoft.com/office/officeart/2005/8/layout/cycle2"/>
    <dgm:cxn modelId="{BDA6806D-CCED-4126-ABA9-41397F7EF03F}" type="presParOf" srcId="{719BC63E-F731-4648-BC28-EDC25FC57AA9}" destId="{018B9E75-742E-4303-A16C-8A821310EF15}" srcOrd="0" destOrd="0" presId="urn:microsoft.com/office/officeart/2005/8/layout/cycle2"/>
    <dgm:cxn modelId="{B15FC097-629A-4B90-A990-F69134223CB8}" type="presParOf" srcId="{EA3ADED0-C9AD-4C17-98CE-D872DACD90E8}" destId="{91CB6799-0928-4E01-9EDA-41B17BB04FAF}" srcOrd="4" destOrd="0" presId="urn:microsoft.com/office/officeart/2005/8/layout/cycle2"/>
    <dgm:cxn modelId="{BAD62451-DB34-45A2-9EED-1055B66842D8}" type="presParOf" srcId="{EA3ADED0-C9AD-4C17-98CE-D872DACD90E8}" destId="{3701657F-6946-4A4C-877D-2A88A526B7E1}" srcOrd="5" destOrd="0" presId="urn:microsoft.com/office/officeart/2005/8/layout/cycle2"/>
    <dgm:cxn modelId="{A30D96C1-FCBA-4337-85E2-D5A47BFDF181}" type="presParOf" srcId="{3701657F-6946-4A4C-877D-2A88A526B7E1}" destId="{A60042D3-910C-4160-96CD-1A63C2C4C0FB}" srcOrd="0" destOrd="0" presId="urn:microsoft.com/office/officeart/2005/8/layout/cycle2"/>
    <dgm:cxn modelId="{D3B667A0-F1A1-4F93-AD29-05ED218EA6E2}" type="presParOf" srcId="{EA3ADED0-C9AD-4C17-98CE-D872DACD90E8}" destId="{28372633-A8CE-4898-AF86-305447452F30}" srcOrd="6" destOrd="0" presId="urn:microsoft.com/office/officeart/2005/8/layout/cycle2"/>
    <dgm:cxn modelId="{FDE2B426-AA9A-4B00-9A16-13A1FCB24028}" type="presParOf" srcId="{EA3ADED0-C9AD-4C17-98CE-D872DACD90E8}" destId="{3BFA7701-5D17-48E5-8EAF-0CE4B894FCD8}" srcOrd="7" destOrd="0" presId="urn:microsoft.com/office/officeart/2005/8/layout/cycle2"/>
    <dgm:cxn modelId="{1A8EAFB6-15AF-4CCB-93F2-D860AF42B89D}" type="presParOf" srcId="{3BFA7701-5D17-48E5-8EAF-0CE4B894FCD8}" destId="{2F68EEE9-28D4-49EC-A4B1-C191492E34F2}" srcOrd="0" destOrd="0" presId="urn:microsoft.com/office/officeart/2005/8/layout/cycle2"/>
    <dgm:cxn modelId="{1C02EF28-F79E-4B94-999D-E86B6D1E3F6E}" type="presParOf" srcId="{EA3ADED0-C9AD-4C17-98CE-D872DACD90E8}" destId="{166A857C-0EE9-4A9F-9C7E-B177FF215DBD}" srcOrd="8" destOrd="0" presId="urn:microsoft.com/office/officeart/2005/8/layout/cycle2"/>
    <dgm:cxn modelId="{E3A73C70-0620-4B20-BF9D-3F35B15C359C}" type="presParOf" srcId="{EA3ADED0-C9AD-4C17-98CE-D872DACD90E8}" destId="{ED6180A3-0A6C-447D-BFD7-B9E1095D4E81}" srcOrd="9" destOrd="0" presId="urn:microsoft.com/office/officeart/2005/8/layout/cycle2"/>
    <dgm:cxn modelId="{A3D83481-F941-44B4-81A2-FF5D37D642E1}" type="presParOf" srcId="{ED6180A3-0A6C-447D-BFD7-B9E1095D4E81}" destId="{1B88F57A-689E-4375-9C78-FAF90C445AD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EE05E-D71A-4332-B16C-90D9F542418F}">
      <dsp:nvSpPr>
        <dsp:cNvPr id="0" name=""/>
        <dsp:cNvSpPr/>
      </dsp:nvSpPr>
      <dsp:spPr>
        <a:xfrm>
          <a:off x="4275" y="767421"/>
          <a:ext cx="2571975" cy="308637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r>
            <a:rPr lang="en-US" sz="2300" kern="1200"/>
            <a:t>Weather</a:t>
          </a:r>
        </a:p>
      </dsp:txBody>
      <dsp:txXfrm rot="16200000">
        <a:off x="-1003938" y="1775635"/>
        <a:ext cx="2530824" cy="514395"/>
      </dsp:txXfrm>
    </dsp:sp>
    <dsp:sp modelId="{F491D0EB-6026-4D8F-9064-C554C83D225E}">
      <dsp:nvSpPr>
        <dsp:cNvPr id="0" name=""/>
        <dsp:cNvSpPr/>
      </dsp:nvSpPr>
      <dsp:spPr>
        <a:xfrm>
          <a:off x="518671" y="767421"/>
          <a:ext cx="1916121" cy="30863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a:t>Daily precipitation and temperatures </a:t>
          </a:r>
        </a:p>
      </dsp:txBody>
      <dsp:txXfrm>
        <a:off x="518671" y="767421"/>
        <a:ext cx="1916121" cy="3086370"/>
      </dsp:txXfrm>
    </dsp:sp>
    <dsp:sp modelId="{51B37069-749C-413D-BB1A-F2B514B98628}">
      <dsp:nvSpPr>
        <dsp:cNvPr id="0" name=""/>
        <dsp:cNvSpPr/>
      </dsp:nvSpPr>
      <dsp:spPr>
        <a:xfrm>
          <a:off x="2652639" y="767421"/>
          <a:ext cx="2571975" cy="308637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r>
            <a:rPr lang="en-US" sz="2300" kern="1200"/>
            <a:t>Germination</a:t>
          </a:r>
        </a:p>
      </dsp:txBody>
      <dsp:txXfrm rot="16200000">
        <a:off x="1644424" y="1775635"/>
        <a:ext cx="2530824" cy="514395"/>
      </dsp:txXfrm>
    </dsp:sp>
    <dsp:sp modelId="{0D22507E-E797-4DA2-9528-BAB6CC906059}">
      <dsp:nvSpPr>
        <dsp:cNvPr id="0" name=""/>
        <dsp:cNvSpPr/>
      </dsp:nvSpPr>
      <dsp:spPr>
        <a:xfrm rot="5400000">
          <a:off x="2452521" y="3218301"/>
          <a:ext cx="453219" cy="385796"/>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BDC5DA-3BC1-4E2D-9275-8AB307097511}">
      <dsp:nvSpPr>
        <dsp:cNvPr id="0" name=""/>
        <dsp:cNvSpPr/>
      </dsp:nvSpPr>
      <dsp:spPr>
        <a:xfrm>
          <a:off x="3167034" y="767421"/>
          <a:ext cx="1916121" cy="30863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a:t>Length of germination period and plant mortality</a:t>
          </a:r>
        </a:p>
      </dsp:txBody>
      <dsp:txXfrm>
        <a:off x="3167034" y="767421"/>
        <a:ext cx="1916121" cy="3086370"/>
      </dsp:txXfrm>
    </dsp:sp>
    <dsp:sp modelId="{6548300A-8FC6-45F9-92EB-0067CAF76EBF}">
      <dsp:nvSpPr>
        <dsp:cNvPr id="0" name=""/>
        <dsp:cNvSpPr/>
      </dsp:nvSpPr>
      <dsp:spPr>
        <a:xfrm>
          <a:off x="5328265" y="767421"/>
          <a:ext cx="2571975" cy="308637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r>
            <a:rPr lang="en-US" sz="2300" kern="1200"/>
            <a:t>Growing Season</a:t>
          </a:r>
        </a:p>
      </dsp:txBody>
      <dsp:txXfrm rot="16200000">
        <a:off x="4320051" y="1775635"/>
        <a:ext cx="2530824" cy="514395"/>
      </dsp:txXfrm>
    </dsp:sp>
    <dsp:sp modelId="{3371F9BA-CAAA-48FD-A8F6-CC8FE16651B4}">
      <dsp:nvSpPr>
        <dsp:cNvPr id="0" name=""/>
        <dsp:cNvSpPr/>
      </dsp:nvSpPr>
      <dsp:spPr>
        <a:xfrm rot="5400000">
          <a:off x="5114515" y="3218301"/>
          <a:ext cx="453219" cy="385796"/>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48B386-3855-4F6D-8A70-6C08517022D2}">
      <dsp:nvSpPr>
        <dsp:cNvPr id="0" name=""/>
        <dsp:cNvSpPr/>
      </dsp:nvSpPr>
      <dsp:spPr>
        <a:xfrm>
          <a:off x="5842660" y="767421"/>
          <a:ext cx="1916121" cy="30863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a:t>Environmental impacts of precipitation, temperature, and companion plants</a:t>
          </a:r>
        </a:p>
      </dsp:txBody>
      <dsp:txXfrm>
        <a:off x="5842660" y="767421"/>
        <a:ext cx="1916121" cy="3086370"/>
      </dsp:txXfrm>
    </dsp:sp>
    <dsp:sp modelId="{6B77E4D1-9646-480D-8016-A9B6AC983BCF}">
      <dsp:nvSpPr>
        <dsp:cNvPr id="0" name=""/>
        <dsp:cNvSpPr/>
      </dsp:nvSpPr>
      <dsp:spPr>
        <a:xfrm>
          <a:off x="7990260" y="767421"/>
          <a:ext cx="2571975" cy="308637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r>
            <a:rPr lang="en-US" sz="2300" kern="1200"/>
            <a:t>Biomass Calculation</a:t>
          </a:r>
        </a:p>
      </dsp:txBody>
      <dsp:txXfrm rot="16200000">
        <a:off x="6982045" y="1775635"/>
        <a:ext cx="2530824" cy="514395"/>
      </dsp:txXfrm>
    </dsp:sp>
    <dsp:sp modelId="{4F9FD32D-B1F8-4064-9D3F-D7BAA676361E}">
      <dsp:nvSpPr>
        <dsp:cNvPr id="0" name=""/>
        <dsp:cNvSpPr/>
      </dsp:nvSpPr>
      <dsp:spPr>
        <a:xfrm rot="5400000">
          <a:off x="7776510" y="3218301"/>
          <a:ext cx="453219" cy="385796"/>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890D5-4F42-4C33-B381-CD393B37A1FF}">
      <dsp:nvSpPr>
        <dsp:cNvPr id="0" name=""/>
        <dsp:cNvSpPr/>
      </dsp:nvSpPr>
      <dsp:spPr>
        <a:xfrm>
          <a:off x="2954485" y="129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 </a:t>
          </a:r>
          <a:r>
            <a:rPr lang="en-US" sz="1200" b="1" kern="1200">
              <a:solidFill>
                <a:srgbClr val="010000"/>
              </a:solidFill>
              <a:latin typeface="Corbel" panose="020B0503020204020204"/>
            </a:rPr>
            <a:t>1</a:t>
          </a:r>
          <a:br>
            <a:rPr lang="en-US" sz="1200" b="1" kern="1200"/>
          </a:br>
          <a:r>
            <a:rPr lang="en-US" sz="1200" b="1" kern="1200">
              <a:latin typeface="Corbel" panose="020B0503020204020204"/>
            </a:rPr>
            <a:t>New trial begins</a:t>
          </a:r>
          <a:endParaRPr lang="en-US" sz="1200" b="1" kern="1200"/>
        </a:p>
      </dsp:txBody>
      <dsp:txXfrm>
        <a:off x="3178401" y="225215"/>
        <a:ext cx="1081163" cy="1081163"/>
      </dsp:txXfrm>
    </dsp:sp>
    <dsp:sp modelId="{973C755A-5077-47FB-BDC0-FF7A84FD3F26}">
      <dsp:nvSpPr>
        <dsp:cNvPr id="0" name=""/>
        <dsp:cNvSpPr/>
      </dsp:nvSpPr>
      <dsp:spPr>
        <a:xfrm rot="2160000">
          <a:off x="4435376" y="1176255"/>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447046" y="1243545"/>
        <a:ext cx="285158" cy="309622"/>
      </dsp:txXfrm>
    </dsp:sp>
    <dsp:sp modelId="{7C5A343C-E262-450D-959C-A644EA0CABBE}">
      <dsp:nvSpPr>
        <dsp:cNvPr id="0" name=""/>
        <dsp:cNvSpPr/>
      </dsp:nvSpPr>
      <dsp:spPr>
        <a:xfrm>
          <a:off x="4813297" y="1351805"/>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a:t>
          </a:r>
          <a:r>
            <a:rPr lang="en-US" sz="1200" b="1" kern="1200">
              <a:latin typeface="Corbel" panose="020B0503020204020204"/>
            </a:rPr>
            <a:t> 2</a:t>
          </a:r>
          <a:br>
            <a:rPr lang="en-US" sz="1200" b="1" kern="1200"/>
          </a:br>
          <a:r>
            <a:rPr lang="en-US" sz="1200" b="1" kern="1200">
              <a:latin typeface="Corbel" panose="020B0503020204020204"/>
            </a:rPr>
            <a:t>Randomize weather conditions for germination</a:t>
          </a:r>
          <a:endParaRPr lang="en-US" sz="1200" b="1" kern="1200"/>
        </a:p>
      </dsp:txBody>
      <dsp:txXfrm>
        <a:off x="5037213" y="1575721"/>
        <a:ext cx="1081163" cy="1081163"/>
      </dsp:txXfrm>
    </dsp:sp>
    <dsp:sp modelId="{719BC63E-F731-4648-BC28-EDC25FC57AA9}">
      <dsp:nvSpPr>
        <dsp:cNvPr id="0" name=""/>
        <dsp:cNvSpPr/>
      </dsp:nvSpPr>
      <dsp:spPr>
        <a:xfrm rot="6480000">
          <a:off x="5022671" y="2939902"/>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5102659" y="2984994"/>
        <a:ext cx="285158" cy="309622"/>
      </dsp:txXfrm>
    </dsp:sp>
    <dsp:sp modelId="{91CB6799-0928-4E01-9EDA-41B17BB04FAF}">
      <dsp:nvSpPr>
        <dsp:cNvPr id="0" name=""/>
        <dsp:cNvSpPr/>
      </dsp:nvSpPr>
      <dsp:spPr>
        <a:xfrm>
          <a:off x="4103294" y="353696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a:t>
          </a:r>
          <a:r>
            <a:rPr lang="en-US" sz="1200" b="1" kern="1200">
              <a:latin typeface="Corbel" panose="020B0503020204020204"/>
            </a:rPr>
            <a:t> 3</a:t>
          </a:r>
          <a:br>
            <a:rPr lang="en-US" sz="1200" b="1" kern="1200"/>
          </a:br>
          <a:r>
            <a:rPr lang="en-US" sz="1200" b="1" kern="1200">
              <a:latin typeface="Corbel" panose="020B0503020204020204"/>
            </a:rPr>
            <a:t>Germination: which kernels survive the culling</a:t>
          </a:r>
          <a:endParaRPr lang="en-US" sz="1200" b="1" kern="1200"/>
        </a:p>
      </dsp:txBody>
      <dsp:txXfrm>
        <a:off x="4327210" y="3760885"/>
        <a:ext cx="1081163" cy="1081163"/>
      </dsp:txXfrm>
    </dsp:sp>
    <dsp:sp modelId="{3701657F-6946-4A4C-877D-2A88A526B7E1}">
      <dsp:nvSpPr>
        <dsp:cNvPr id="0" name=""/>
        <dsp:cNvSpPr/>
      </dsp:nvSpPr>
      <dsp:spPr>
        <a:xfrm rot="10800000">
          <a:off x="3526827" y="4043449"/>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3649038" y="4146656"/>
        <a:ext cx="285158" cy="309622"/>
      </dsp:txXfrm>
    </dsp:sp>
    <dsp:sp modelId="{28372633-A8CE-4898-AF86-305447452F30}">
      <dsp:nvSpPr>
        <dsp:cNvPr id="0" name=""/>
        <dsp:cNvSpPr/>
      </dsp:nvSpPr>
      <dsp:spPr>
        <a:xfrm>
          <a:off x="1805676" y="353696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rgbClr val="000000"/>
              </a:solidFill>
            </a:rPr>
            <a:t>Step</a:t>
          </a:r>
          <a:r>
            <a:rPr lang="en-US" sz="1200" b="1" kern="1200">
              <a:solidFill>
                <a:srgbClr val="000000"/>
              </a:solidFill>
              <a:latin typeface="Corbel" panose="020B0503020204020204"/>
            </a:rPr>
            <a:t> 4</a:t>
          </a:r>
          <a:br>
            <a:rPr lang="en-US" sz="1200" b="1" kern="1200">
              <a:solidFill>
                <a:srgbClr val="000000"/>
              </a:solidFill>
            </a:rPr>
          </a:br>
          <a:r>
            <a:rPr lang="en-US" sz="1200" b="1" kern="1200">
              <a:solidFill>
                <a:srgbClr val="000000"/>
              </a:solidFill>
            </a:rPr>
            <a:t>S</a:t>
          </a:r>
          <a:r>
            <a:rPr lang="en-US" sz="1200" b="1" kern="1200">
              <a:solidFill>
                <a:srgbClr val="010000"/>
              </a:solidFill>
              <a:latin typeface="Corbel" panose="020B0503020204020204"/>
            </a:rPr>
            <a:t>eason occurs and biomass calculated </a:t>
          </a:r>
        </a:p>
      </dsp:txBody>
      <dsp:txXfrm>
        <a:off x="2029592" y="3760885"/>
        <a:ext cx="1081163" cy="1081163"/>
      </dsp:txXfrm>
    </dsp:sp>
    <dsp:sp modelId="{3BFA7701-5D17-48E5-8EAF-0CE4B894FCD8}">
      <dsp:nvSpPr>
        <dsp:cNvPr id="0" name=""/>
        <dsp:cNvSpPr/>
      </dsp:nvSpPr>
      <dsp:spPr>
        <a:xfrm rot="15120000">
          <a:off x="2015050" y="2961832"/>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095038" y="3123154"/>
        <a:ext cx="285158" cy="309622"/>
      </dsp:txXfrm>
    </dsp:sp>
    <dsp:sp modelId="{166A857C-0EE9-4A9F-9C7E-B177FF215DBD}">
      <dsp:nvSpPr>
        <dsp:cNvPr id="0" name=""/>
        <dsp:cNvSpPr/>
      </dsp:nvSpPr>
      <dsp:spPr>
        <a:xfrm>
          <a:off x="1095672" y="1351805"/>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rgbClr val="000000"/>
              </a:solidFill>
            </a:rPr>
            <a:t>Step</a:t>
          </a:r>
          <a:r>
            <a:rPr lang="en-US" sz="1200" b="1" kern="1200">
              <a:solidFill>
                <a:srgbClr val="000000"/>
              </a:solidFill>
              <a:latin typeface="Corbel" panose="020B0503020204020204"/>
            </a:rPr>
            <a:t> 5</a:t>
          </a:r>
          <a:br>
            <a:rPr lang="en-US" sz="1200" b="1" kern="1200">
              <a:solidFill>
                <a:srgbClr val="000000"/>
              </a:solidFill>
            </a:rPr>
          </a:br>
          <a:r>
            <a:rPr lang="en-US" sz="1200" b="1" kern="1200">
              <a:latin typeface="Corbel" panose="020B0503020204020204"/>
            </a:rPr>
            <a:t>A trial concludes</a:t>
          </a:r>
          <a:r>
            <a:rPr lang="en-US" sz="1200" b="1" kern="1200">
              <a:solidFill>
                <a:srgbClr val="010000"/>
              </a:solidFill>
              <a:latin typeface="Corbel" panose="020B0503020204020204"/>
            </a:rPr>
            <a:t> and</a:t>
          </a:r>
          <a:r>
            <a:rPr lang="en-US" sz="1200" b="1" kern="1200">
              <a:latin typeface="Corbel" panose="020B0503020204020204"/>
            </a:rPr>
            <a:t> aggregates data</a:t>
          </a:r>
          <a:br>
            <a:rPr lang="en-US" sz="1200" b="1" kern="1200"/>
          </a:br>
          <a:endParaRPr lang="en-US" sz="1200" b="1" kern="1200"/>
        </a:p>
      </dsp:txBody>
      <dsp:txXfrm>
        <a:off x="1319588" y="1575721"/>
        <a:ext cx="1081163" cy="1081163"/>
      </dsp:txXfrm>
    </dsp:sp>
    <dsp:sp modelId="{ED6180A3-0A6C-447D-BFD7-B9E1095D4E81}">
      <dsp:nvSpPr>
        <dsp:cNvPr id="0" name=""/>
        <dsp:cNvSpPr/>
      </dsp:nvSpPr>
      <dsp:spPr>
        <a:xfrm rot="19440000">
          <a:off x="2576564" y="1189808"/>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88234" y="1328932"/>
        <a:ext cx="285158" cy="309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890D5-4F42-4C33-B381-CD393B37A1FF}">
      <dsp:nvSpPr>
        <dsp:cNvPr id="0" name=""/>
        <dsp:cNvSpPr/>
      </dsp:nvSpPr>
      <dsp:spPr>
        <a:xfrm>
          <a:off x="2954485" y="129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 </a:t>
          </a:r>
          <a:r>
            <a:rPr lang="en-US" sz="1200" b="1" kern="1200">
              <a:solidFill>
                <a:srgbClr val="010000"/>
              </a:solidFill>
              <a:latin typeface="Corbel" panose="020B0503020204020204"/>
            </a:rPr>
            <a:t>1</a:t>
          </a:r>
          <a:br>
            <a:rPr lang="en-US" sz="1200" b="1" kern="1200"/>
          </a:br>
          <a:r>
            <a:rPr lang="en-US" sz="1200" b="1" kern="1200">
              <a:latin typeface="Corbel" panose="020B0503020204020204"/>
            </a:rPr>
            <a:t>New trial begins</a:t>
          </a:r>
          <a:endParaRPr lang="en-US" sz="1200" b="1" kern="1200"/>
        </a:p>
      </dsp:txBody>
      <dsp:txXfrm>
        <a:off x="3178401" y="225215"/>
        <a:ext cx="1081163" cy="1081163"/>
      </dsp:txXfrm>
    </dsp:sp>
    <dsp:sp modelId="{973C755A-5077-47FB-BDC0-FF7A84FD3F26}">
      <dsp:nvSpPr>
        <dsp:cNvPr id="0" name=""/>
        <dsp:cNvSpPr/>
      </dsp:nvSpPr>
      <dsp:spPr>
        <a:xfrm rot="2160000">
          <a:off x="4435376" y="1176255"/>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447046" y="1243545"/>
        <a:ext cx="285158" cy="309622"/>
      </dsp:txXfrm>
    </dsp:sp>
    <dsp:sp modelId="{7C5A343C-E262-450D-959C-A644EA0CABBE}">
      <dsp:nvSpPr>
        <dsp:cNvPr id="0" name=""/>
        <dsp:cNvSpPr/>
      </dsp:nvSpPr>
      <dsp:spPr>
        <a:xfrm>
          <a:off x="4813297" y="1351805"/>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a:t>
          </a:r>
          <a:r>
            <a:rPr lang="en-US" sz="1200" b="1" kern="1200">
              <a:latin typeface="Corbel" panose="020B0503020204020204"/>
            </a:rPr>
            <a:t> 2</a:t>
          </a:r>
          <a:br>
            <a:rPr lang="en-US" sz="1200" b="1" kern="1200"/>
          </a:br>
          <a:r>
            <a:rPr lang="en-US" sz="1200" b="1" kern="1200">
              <a:latin typeface="Corbel" panose="020B0503020204020204"/>
            </a:rPr>
            <a:t>Randomize weather conditions for germination</a:t>
          </a:r>
          <a:endParaRPr lang="en-US" sz="1200" b="1" kern="1200"/>
        </a:p>
      </dsp:txBody>
      <dsp:txXfrm>
        <a:off x="5037213" y="1575721"/>
        <a:ext cx="1081163" cy="1081163"/>
      </dsp:txXfrm>
    </dsp:sp>
    <dsp:sp modelId="{719BC63E-F731-4648-BC28-EDC25FC57AA9}">
      <dsp:nvSpPr>
        <dsp:cNvPr id="0" name=""/>
        <dsp:cNvSpPr/>
      </dsp:nvSpPr>
      <dsp:spPr>
        <a:xfrm rot="6480000">
          <a:off x="5022671" y="2939902"/>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5102659" y="2984994"/>
        <a:ext cx="285158" cy="309622"/>
      </dsp:txXfrm>
    </dsp:sp>
    <dsp:sp modelId="{91CB6799-0928-4E01-9EDA-41B17BB04FAF}">
      <dsp:nvSpPr>
        <dsp:cNvPr id="0" name=""/>
        <dsp:cNvSpPr/>
      </dsp:nvSpPr>
      <dsp:spPr>
        <a:xfrm>
          <a:off x="4103294" y="353696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a:t>
          </a:r>
          <a:r>
            <a:rPr lang="en-US" sz="1200" b="1" kern="1200">
              <a:latin typeface="Corbel" panose="020B0503020204020204"/>
            </a:rPr>
            <a:t> 3</a:t>
          </a:r>
          <a:br>
            <a:rPr lang="en-US" sz="1200" b="1" kern="1200"/>
          </a:br>
          <a:r>
            <a:rPr lang="en-US" sz="1200" b="1" kern="1200">
              <a:latin typeface="Corbel" panose="020B0503020204020204"/>
            </a:rPr>
            <a:t>Germination: which kernels survive the culling</a:t>
          </a:r>
          <a:endParaRPr lang="en-US" sz="1200" b="1" kern="1200"/>
        </a:p>
      </dsp:txBody>
      <dsp:txXfrm>
        <a:off x="4327210" y="3760885"/>
        <a:ext cx="1081163" cy="1081163"/>
      </dsp:txXfrm>
    </dsp:sp>
    <dsp:sp modelId="{3701657F-6946-4A4C-877D-2A88A526B7E1}">
      <dsp:nvSpPr>
        <dsp:cNvPr id="0" name=""/>
        <dsp:cNvSpPr/>
      </dsp:nvSpPr>
      <dsp:spPr>
        <a:xfrm rot="10800000">
          <a:off x="3526827" y="4043449"/>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3649038" y="4146656"/>
        <a:ext cx="285158" cy="309622"/>
      </dsp:txXfrm>
    </dsp:sp>
    <dsp:sp modelId="{28372633-A8CE-4898-AF86-305447452F30}">
      <dsp:nvSpPr>
        <dsp:cNvPr id="0" name=""/>
        <dsp:cNvSpPr/>
      </dsp:nvSpPr>
      <dsp:spPr>
        <a:xfrm>
          <a:off x="1805676" y="353696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rgbClr val="000000"/>
              </a:solidFill>
            </a:rPr>
            <a:t>Step</a:t>
          </a:r>
          <a:r>
            <a:rPr lang="en-US" sz="1200" b="1" kern="1200">
              <a:solidFill>
                <a:srgbClr val="000000"/>
              </a:solidFill>
              <a:latin typeface="Corbel" panose="020B0503020204020204"/>
            </a:rPr>
            <a:t> 4</a:t>
          </a:r>
          <a:br>
            <a:rPr lang="en-US" sz="1200" b="1" kern="1200">
              <a:solidFill>
                <a:srgbClr val="000000"/>
              </a:solidFill>
            </a:rPr>
          </a:br>
          <a:r>
            <a:rPr lang="en-US" sz="1200" b="1" kern="1200">
              <a:solidFill>
                <a:srgbClr val="000000"/>
              </a:solidFill>
            </a:rPr>
            <a:t>S</a:t>
          </a:r>
          <a:r>
            <a:rPr lang="en-US" sz="1200" b="1" kern="1200">
              <a:solidFill>
                <a:srgbClr val="010000"/>
              </a:solidFill>
              <a:latin typeface="Corbel" panose="020B0503020204020204"/>
            </a:rPr>
            <a:t>eason occurs and biomass calculated </a:t>
          </a:r>
        </a:p>
      </dsp:txBody>
      <dsp:txXfrm>
        <a:off x="2029592" y="3760885"/>
        <a:ext cx="1081163" cy="1081163"/>
      </dsp:txXfrm>
    </dsp:sp>
    <dsp:sp modelId="{3BFA7701-5D17-48E5-8EAF-0CE4B894FCD8}">
      <dsp:nvSpPr>
        <dsp:cNvPr id="0" name=""/>
        <dsp:cNvSpPr/>
      </dsp:nvSpPr>
      <dsp:spPr>
        <a:xfrm rot="15120000">
          <a:off x="2015050" y="2961832"/>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095038" y="3123154"/>
        <a:ext cx="285158" cy="309622"/>
      </dsp:txXfrm>
    </dsp:sp>
    <dsp:sp modelId="{166A857C-0EE9-4A9F-9C7E-B177FF215DBD}">
      <dsp:nvSpPr>
        <dsp:cNvPr id="0" name=""/>
        <dsp:cNvSpPr/>
      </dsp:nvSpPr>
      <dsp:spPr>
        <a:xfrm>
          <a:off x="1095672" y="1351805"/>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rgbClr val="000000"/>
              </a:solidFill>
            </a:rPr>
            <a:t>Step</a:t>
          </a:r>
          <a:r>
            <a:rPr lang="en-US" sz="1200" b="1" kern="1200">
              <a:solidFill>
                <a:srgbClr val="000000"/>
              </a:solidFill>
              <a:latin typeface="Corbel" panose="020B0503020204020204"/>
            </a:rPr>
            <a:t> 5</a:t>
          </a:r>
          <a:br>
            <a:rPr lang="en-US" sz="1200" b="1" kern="1200">
              <a:solidFill>
                <a:srgbClr val="000000"/>
              </a:solidFill>
            </a:rPr>
          </a:br>
          <a:r>
            <a:rPr lang="en-US" sz="1200" b="1" kern="1200">
              <a:latin typeface="Corbel" panose="020B0503020204020204"/>
            </a:rPr>
            <a:t>A trial concludes</a:t>
          </a:r>
          <a:r>
            <a:rPr lang="en-US" sz="1200" b="1" kern="1200">
              <a:solidFill>
                <a:srgbClr val="010000"/>
              </a:solidFill>
              <a:latin typeface="Corbel" panose="020B0503020204020204"/>
            </a:rPr>
            <a:t> and</a:t>
          </a:r>
          <a:r>
            <a:rPr lang="en-US" sz="1200" b="1" kern="1200">
              <a:latin typeface="Corbel" panose="020B0503020204020204"/>
            </a:rPr>
            <a:t> aggregates data</a:t>
          </a:r>
          <a:br>
            <a:rPr lang="en-US" sz="1200" b="1" kern="1200"/>
          </a:br>
          <a:endParaRPr lang="en-US" sz="1200" b="1" kern="1200"/>
        </a:p>
      </dsp:txBody>
      <dsp:txXfrm>
        <a:off x="1319588" y="1575721"/>
        <a:ext cx="1081163" cy="1081163"/>
      </dsp:txXfrm>
    </dsp:sp>
    <dsp:sp modelId="{ED6180A3-0A6C-447D-BFD7-B9E1095D4E81}">
      <dsp:nvSpPr>
        <dsp:cNvPr id="0" name=""/>
        <dsp:cNvSpPr/>
      </dsp:nvSpPr>
      <dsp:spPr>
        <a:xfrm rot="19440000">
          <a:off x="2576564" y="1189808"/>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88234" y="1328932"/>
        <a:ext cx="285158" cy="3096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890D5-4F42-4C33-B381-CD393B37A1FF}">
      <dsp:nvSpPr>
        <dsp:cNvPr id="0" name=""/>
        <dsp:cNvSpPr/>
      </dsp:nvSpPr>
      <dsp:spPr>
        <a:xfrm>
          <a:off x="2954485" y="129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 </a:t>
          </a:r>
          <a:r>
            <a:rPr lang="en-US" sz="1200" b="1" kern="1200">
              <a:solidFill>
                <a:srgbClr val="010000"/>
              </a:solidFill>
              <a:latin typeface="Corbel" panose="020B0503020204020204"/>
            </a:rPr>
            <a:t>1</a:t>
          </a:r>
          <a:br>
            <a:rPr lang="en-US" sz="1200" b="1" kern="1200"/>
          </a:br>
          <a:r>
            <a:rPr lang="en-US" sz="1200" b="1" kern="1200">
              <a:latin typeface="Corbel" panose="020B0503020204020204"/>
            </a:rPr>
            <a:t>New trial begins</a:t>
          </a:r>
          <a:endParaRPr lang="en-US" sz="1200" b="1" kern="1200"/>
        </a:p>
      </dsp:txBody>
      <dsp:txXfrm>
        <a:off x="3178401" y="225215"/>
        <a:ext cx="1081163" cy="1081163"/>
      </dsp:txXfrm>
    </dsp:sp>
    <dsp:sp modelId="{973C755A-5077-47FB-BDC0-FF7A84FD3F26}">
      <dsp:nvSpPr>
        <dsp:cNvPr id="0" name=""/>
        <dsp:cNvSpPr/>
      </dsp:nvSpPr>
      <dsp:spPr>
        <a:xfrm rot="2160000">
          <a:off x="4435376" y="1176255"/>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447046" y="1243545"/>
        <a:ext cx="285158" cy="309622"/>
      </dsp:txXfrm>
    </dsp:sp>
    <dsp:sp modelId="{7C5A343C-E262-450D-959C-A644EA0CABBE}">
      <dsp:nvSpPr>
        <dsp:cNvPr id="0" name=""/>
        <dsp:cNvSpPr/>
      </dsp:nvSpPr>
      <dsp:spPr>
        <a:xfrm>
          <a:off x="4813297" y="1351805"/>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a:t>
          </a:r>
          <a:r>
            <a:rPr lang="en-US" sz="1200" b="1" kern="1200">
              <a:latin typeface="Corbel" panose="020B0503020204020204"/>
            </a:rPr>
            <a:t> 2</a:t>
          </a:r>
          <a:br>
            <a:rPr lang="en-US" sz="1200" b="1" kern="1200"/>
          </a:br>
          <a:r>
            <a:rPr lang="en-US" sz="1200" b="1" kern="1200">
              <a:latin typeface="Corbel" panose="020B0503020204020204"/>
            </a:rPr>
            <a:t>Randomize weather conditions for germination</a:t>
          </a:r>
          <a:endParaRPr lang="en-US" sz="1200" b="1" kern="1200"/>
        </a:p>
      </dsp:txBody>
      <dsp:txXfrm>
        <a:off x="5037213" y="1575721"/>
        <a:ext cx="1081163" cy="1081163"/>
      </dsp:txXfrm>
    </dsp:sp>
    <dsp:sp modelId="{719BC63E-F731-4648-BC28-EDC25FC57AA9}">
      <dsp:nvSpPr>
        <dsp:cNvPr id="0" name=""/>
        <dsp:cNvSpPr/>
      </dsp:nvSpPr>
      <dsp:spPr>
        <a:xfrm rot="6480000">
          <a:off x="5022671" y="2939902"/>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5102659" y="2984994"/>
        <a:ext cx="285158" cy="309622"/>
      </dsp:txXfrm>
    </dsp:sp>
    <dsp:sp modelId="{91CB6799-0928-4E01-9EDA-41B17BB04FAF}">
      <dsp:nvSpPr>
        <dsp:cNvPr id="0" name=""/>
        <dsp:cNvSpPr/>
      </dsp:nvSpPr>
      <dsp:spPr>
        <a:xfrm>
          <a:off x="4103294" y="353696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a:t>
          </a:r>
          <a:r>
            <a:rPr lang="en-US" sz="1200" b="1" kern="1200">
              <a:latin typeface="Corbel" panose="020B0503020204020204"/>
            </a:rPr>
            <a:t> 3</a:t>
          </a:r>
          <a:br>
            <a:rPr lang="en-US" sz="1200" b="1" kern="1200"/>
          </a:br>
          <a:r>
            <a:rPr lang="en-US" sz="1200" b="1" kern="1200">
              <a:latin typeface="Corbel" panose="020B0503020204020204"/>
            </a:rPr>
            <a:t>Germination: which kernels survive the culling</a:t>
          </a:r>
          <a:endParaRPr lang="en-US" sz="1200" b="1" kern="1200"/>
        </a:p>
      </dsp:txBody>
      <dsp:txXfrm>
        <a:off x="4327210" y="3760885"/>
        <a:ext cx="1081163" cy="1081163"/>
      </dsp:txXfrm>
    </dsp:sp>
    <dsp:sp modelId="{3701657F-6946-4A4C-877D-2A88A526B7E1}">
      <dsp:nvSpPr>
        <dsp:cNvPr id="0" name=""/>
        <dsp:cNvSpPr/>
      </dsp:nvSpPr>
      <dsp:spPr>
        <a:xfrm rot="10800000">
          <a:off x="3526827" y="4043449"/>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3649038" y="4146656"/>
        <a:ext cx="285158" cy="309622"/>
      </dsp:txXfrm>
    </dsp:sp>
    <dsp:sp modelId="{28372633-A8CE-4898-AF86-305447452F30}">
      <dsp:nvSpPr>
        <dsp:cNvPr id="0" name=""/>
        <dsp:cNvSpPr/>
      </dsp:nvSpPr>
      <dsp:spPr>
        <a:xfrm>
          <a:off x="1805676" y="353696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rgbClr val="000000"/>
              </a:solidFill>
            </a:rPr>
            <a:t>Step</a:t>
          </a:r>
          <a:r>
            <a:rPr lang="en-US" sz="1200" b="1" kern="1200">
              <a:solidFill>
                <a:srgbClr val="000000"/>
              </a:solidFill>
              <a:latin typeface="Corbel" panose="020B0503020204020204"/>
            </a:rPr>
            <a:t> 4</a:t>
          </a:r>
          <a:br>
            <a:rPr lang="en-US" sz="1200" b="1" kern="1200">
              <a:solidFill>
                <a:srgbClr val="000000"/>
              </a:solidFill>
            </a:rPr>
          </a:br>
          <a:r>
            <a:rPr lang="en-US" sz="1200" b="1" kern="1200">
              <a:solidFill>
                <a:srgbClr val="000000"/>
              </a:solidFill>
            </a:rPr>
            <a:t>S</a:t>
          </a:r>
          <a:r>
            <a:rPr lang="en-US" sz="1200" b="1" kern="1200">
              <a:solidFill>
                <a:srgbClr val="010000"/>
              </a:solidFill>
              <a:latin typeface="Corbel" panose="020B0503020204020204"/>
            </a:rPr>
            <a:t>eason occurs and biomass calculated </a:t>
          </a:r>
        </a:p>
      </dsp:txBody>
      <dsp:txXfrm>
        <a:off x="2029592" y="3760885"/>
        <a:ext cx="1081163" cy="1081163"/>
      </dsp:txXfrm>
    </dsp:sp>
    <dsp:sp modelId="{3BFA7701-5D17-48E5-8EAF-0CE4B894FCD8}">
      <dsp:nvSpPr>
        <dsp:cNvPr id="0" name=""/>
        <dsp:cNvSpPr/>
      </dsp:nvSpPr>
      <dsp:spPr>
        <a:xfrm rot="15120000">
          <a:off x="2015050" y="2961832"/>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095038" y="3123154"/>
        <a:ext cx="285158" cy="309622"/>
      </dsp:txXfrm>
    </dsp:sp>
    <dsp:sp modelId="{166A857C-0EE9-4A9F-9C7E-B177FF215DBD}">
      <dsp:nvSpPr>
        <dsp:cNvPr id="0" name=""/>
        <dsp:cNvSpPr/>
      </dsp:nvSpPr>
      <dsp:spPr>
        <a:xfrm>
          <a:off x="1095672" y="1351805"/>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rgbClr val="000000"/>
              </a:solidFill>
            </a:rPr>
            <a:t>Step</a:t>
          </a:r>
          <a:r>
            <a:rPr lang="en-US" sz="1200" b="1" kern="1200">
              <a:solidFill>
                <a:srgbClr val="000000"/>
              </a:solidFill>
              <a:latin typeface="Corbel" panose="020B0503020204020204"/>
            </a:rPr>
            <a:t> 5</a:t>
          </a:r>
          <a:br>
            <a:rPr lang="en-US" sz="1200" b="1" kern="1200">
              <a:solidFill>
                <a:srgbClr val="000000"/>
              </a:solidFill>
            </a:rPr>
          </a:br>
          <a:r>
            <a:rPr lang="en-US" sz="1200" b="1" kern="1200">
              <a:latin typeface="Corbel" panose="020B0503020204020204"/>
            </a:rPr>
            <a:t>A trial concludes</a:t>
          </a:r>
          <a:r>
            <a:rPr lang="en-US" sz="1200" b="1" kern="1200">
              <a:solidFill>
                <a:srgbClr val="010000"/>
              </a:solidFill>
              <a:latin typeface="Corbel" panose="020B0503020204020204"/>
            </a:rPr>
            <a:t> and</a:t>
          </a:r>
          <a:r>
            <a:rPr lang="en-US" sz="1200" b="1" kern="1200">
              <a:latin typeface="Corbel" panose="020B0503020204020204"/>
            </a:rPr>
            <a:t> aggregates data</a:t>
          </a:r>
          <a:br>
            <a:rPr lang="en-US" sz="1200" b="1" kern="1200"/>
          </a:br>
          <a:endParaRPr lang="en-US" sz="1200" b="1" kern="1200"/>
        </a:p>
      </dsp:txBody>
      <dsp:txXfrm>
        <a:off x="1319588" y="1575721"/>
        <a:ext cx="1081163" cy="1081163"/>
      </dsp:txXfrm>
    </dsp:sp>
    <dsp:sp modelId="{ED6180A3-0A6C-447D-BFD7-B9E1095D4E81}">
      <dsp:nvSpPr>
        <dsp:cNvPr id="0" name=""/>
        <dsp:cNvSpPr/>
      </dsp:nvSpPr>
      <dsp:spPr>
        <a:xfrm rot="19440000">
          <a:off x="2576564" y="1189808"/>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88234" y="1328932"/>
        <a:ext cx="285158" cy="3096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890D5-4F42-4C33-B381-CD393B37A1FF}">
      <dsp:nvSpPr>
        <dsp:cNvPr id="0" name=""/>
        <dsp:cNvSpPr/>
      </dsp:nvSpPr>
      <dsp:spPr>
        <a:xfrm>
          <a:off x="2954485" y="129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 </a:t>
          </a:r>
          <a:r>
            <a:rPr lang="en-US" sz="1200" b="1" kern="1200">
              <a:solidFill>
                <a:srgbClr val="010000"/>
              </a:solidFill>
              <a:latin typeface="Corbel" panose="020B0503020204020204"/>
            </a:rPr>
            <a:t>1</a:t>
          </a:r>
          <a:br>
            <a:rPr lang="en-US" sz="1200" b="1" kern="1200"/>
          </a:br>
          <a:r>
            <a:rPr lang="en-US" sz="1200" b="1" kern="1200">
              <a:latin typeface="Corbel" panose="020B0503020204020204"/>
            </a:rPr>
            <a:t>New trial begins</a:t>
          </a:r>
          <a:endParaRPr lang="en-US" sz="1200" b="1" kern="1200"/>
        </a:p>
      </dsp:txBody>
      <dsp:txXfrm>
        <a:off x="3178401" y="225215"/>
        <a:ext cx="1081163" cy="1081163"/>
      </dsp:txXfrm>
    </dsp:sp>
    <dsp:sp modelId="{973C755A-5077-47FB-BDC0-FF7A84FD3F26}">
      <dsp:nvSpPr>
        <dsp:cNvPr id="0" name=""/>
        <dsp:cNvSpPr/>
      </dsp:nvSpPr>
      <dsp:spPr>
        <a:xfrm rot="2160000">
          <a:off x="4435376" y="1176255"/>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447046" y="1243545"/>
        <a:ext cx="285158" cy="309622"/>
      </dsp:txXfrm>
    </dsp:sp>
    <dsp:sp modelId="{7C5A343C-E262-450D-959C-A644EA0CABBE}">
      <dsp:nvSpPr>
        <dsp:cNvPr id="0" name=""/>
        <dsp:cNvSpPr/>
      </dsp:nvSpPr>
      <dsp:spPr>
        <a:xfrm>
          <a:off x="4813297" y="1351805"/>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a:t>
          </a:r>
          <a:r>
            <a:rPr lang="en-US" sz="1200" b="1" kern="1200">
              <a:latin typeface="Corbel" panose="020B0503020204020204"/>
            </a:rPr>
            <a:t> 2</a:t>
          </a:r>
          <a:br>
            <a:rPr lang="en-US" sz="1200" b="1" kern="1200"/>
          </a:br>
          <a:r>
            <a:rPr lang="en-US" sz="1200" b="1" kern="1200">
              <a:latin typeface="Corbel" panose="020B0503020204020204"/>
            </a:rPr>
            <a:t>Randomize weather conditions for germination</a:t>
          </a:r>
          <a:endParaRPr lang="en-US" sz="1200" b="1" kern="1200"/>
        </a:p>
      </dsp:txBody>
      <dsp:txXfrm>
        <a:off x="5037213" y="1575721"/>
        <a:ext cx="1081163" cy="1081163"/>
      </dsp:txXfrm>
    </dsp:sp>
    <dsp:sp modelId="{719BC63E-F731-4648-BC28-EDC25FC57AA9}">
      <dsp:nvSpPr>
        <dsp:cNvPr id="0" name=""/>
        <dsp:cNvSpPr/>
      </dsp:nvSpPr>
      <dsp:spPr>
        <a:xfrm rot="6480000">
          <a:off x="5022671" y="2939902"/>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5102659" y="2984994"/>
        <a:ext cx="285158" cy="309622"/>
      </dsp:txXfrm>
    </dsp:sp>
    <dsp:sp modelId="{91CB6799-0928-4E01-9EDA-41B17BB04FAF}">
      <dsp:nvSpPr>
        <dsp:cNvPr id="0" name=""/>
        <dsp:cNvSpPr/>
      </dsp:nvSpPr>
      <dsp:spPr>
        <a:xfrm>
          <a:off x="4103294" y="353696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a:t>
          </a:r>
          <a:r>
            <a:rPr lang="en-US" sz="1200" b="1" kern="1200">
              <a:latin typeface="Corbel" panose="020B0503020204020204"/>
            </a:rPr>
            <a:t> 3</a:t>
          </a:r>
          <a:br>
            <a:rPr lang="en-US" sz="1200" b="1" kern="1200"/>
          </a:br>
          <a:r>
            <a:rPr lang="en-US" sz="1200" b="1" kern="1200">
              <a:latin typeface="Corbel" panose="020B0503020204020204"/>
            </a:rPr>
            <a:t>Germination: which kernels survive the culling</a:t>
          </a:r>
          <a:endParaRPr lang="en-US" sz="1200" b="1" kern="1200"/>
        </a:p>
      </dsp:txBody>
      <dsp:txXfrm>
        <a:off x="4327210" y="3760885"/>
        <a:ext cx="1081163" cy="1081163"/>
      </dsp:txXfrm>
    </dsp:sp>
    <dsp:sp modelId="{3701657F-6946-4A4C-877D-2A88A526B7E1}">
      <dsp:nvSpPr>
        <dsp:cNvPr id="0" name=""/>
        <dsp:cNvSpPr/>
      </dsp:nvSpPr>
      <dsp:spPr>
        <a:xfrm rot="10800000">
          <a:off x="3526827" y="4043449"/>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3649038" y="4146656"/>
        <a:ext cx="285158" cy="309622"/>
      </dsp:txXfrm>
    </dsp:sp>
    <dsp:sp modelId="{28372633-A8CE-4898-AF86-305447452F30}">
      <dsp:nvSpPr>
        <dsp:cNvPr id="0" name=""/>
        <dsp:cNvSpPr/>
      </dsp:nvSpPr>
      <dsp:spPr>
        <a:xfrm>
          <a:off x="1805676" y="353696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rgbClr val="000000"/>
              </a:solidFill>
            </a:rPr>
            <a:t>Step</a:t>
          </a:r>
          <a:r>
            <a:rPr lang="en-US" sz="1200" b="1" kern="1200">
              <a:solidFill>
                <a:srgbClr val="000000"/>
              </a:solidFill>
              <a:latin typeface="Corbel" panose="020B0503020204020204"/>
            </a:rPr>
            <a:t> 4</a:t>
          </a:r>
          <a:br>
            <a:rPr lang="en-US" sz="1200" b="1" kern="1200">
              <a:solidFill>
                <a:srgbClr val="000000"/>
              </a:solidFill>
            </a:rPr>
          </a:br>
          <a:r>
            <a:rPr lang="en-US" sz="1200" b="1" kern="1200">
              <a:solidFill>
                <a:srgbClr val="000000"/>
              </a:solidFill>
            </a:rPr>
            <a:t>S</a:t>
          </a:r>
          <a:r>
            <a:rPr lang="en-US" sz="1200" b="1" kern="1200">
              <a:solidFill>
                <a:srgbClr val="010000"/>
              </a:solidFill>
              <a:latin typeface="Corbel" panose="020B0503020204020204"/>
            </a:rPr>
            <a:t>eason occurs and biomass calculated </a:t>
          </a:r>
        </a:p>
      </dsp:txBody>
      <dsp:txXfrm>
        <a:off x="2029592" y="3760885"/>
        <a:ext cx="1081163" cy="1081163"/>
      </dsp:txXfrm>
    </dsp:sp>
    <dsp:sp modelId="{3BFA7701-5D17-48E5-8EAF-0CE4B894FCD8}">
      <dsp:nvSpPr>
        <dsp:cNvPr id="0" name=""/>
        <dsp:cNvSpPr/>
      </dsp:nvSpPr>
      <dsp:spPr>
        <a:xfrm rot="15120000">
          <a:off x="2015050" y="2961832"/>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095038" y="3123154"/>
        <a:ext cx="285158" cy="309622"/>
      </dsp:txXfrm>
    </dsp:sp>
    <dsp:sp modelId="{166A857C-0EE9-4A9F-9C7E-B177FF215DBD}">
      <dsp:nvSpPr>
        <dsp:cNvPr id="0" name=""/>
        <dsp:cNvSpPr/>
      </dsp:nvSpPr>
      <dsp:spPr>
        <a:xfrm>
          <a:off x="1095672" y="1351805"/>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rgbClr val="000000"/>
              </a:solidFill>
            </a:rPr>
            <a:t>Step</a:t>
          </a:r>
          <a:r>
            <a:rPr lang="en-US" sz="1200" b="1" kern="1200">
              <a:solidFill>
                <a:srgbClr val="000000"/>
              </a:solidFill>
              <a:latin typeface="Corbel" panose="020B0503020204020204"/>
            </a:rPr>
            <a:t> 5</a:t>
          </a:r>
          <a:br>
            <a:rPr lang="en-US" sz="1200" b="1" kern="1200">
              <a:solidFill>
                <a:srgbClr val="000000"/>
              </a:solidFill>
            </a:rPr>
          </a:br>
          <a:r>
            <a:rPr lang="en-US" sz="1200" b="1" kern="1200">
              <a:latin typeface="Corbel" panose="020B0503020204020204"/>
            </a:rPr>
            <a:t>A trial concludes</a:t>
          </a:r>
          <a:r>
            <a:rPr lang="en-US" sz="1200" b="1" kern="1200">
              <a:solidFill>
                <a:srgbClr val="010000"/>
              </a:solidFill>
              <a:latin typeface="Corbel" panose="020B0503020204020204"/>
            </a:rPr>
            <a:t> and</a:t>
          </a:r>
          <a:r>
            <a:rPr lang="en-US" sz="1200" b="1" kern="1200">
              <a:latin typeface="Corbel" panose="020B0503020204020204"/>
            </a:rPr>
            <a:t> aggregates data</a:t>
          </a:r>
          <a:br>
            <a:rPr lang="en-US" sz="1200" b="1" kern="1200"/>
          </a:br>
          <a:endParaRPr lang="en-US" sz="1200" b="1" kern="1200"/>
        </a:p>
      </dsp:txBody>
      <dsp:txXfrm>
        <a:off x="1319588" y="1575721"/>
        <a:ext cx="1081163" cy="1081163"/>
      </dsp:txXfrm>
    </dsp:sp>
    <dsp:sp modelId="{ED6180A3-0A6C-447D-BFD7-B9E1095D4E81}">
      <dsp:nvSpPr>
        <dsp:cNvPr id="0" name=""/>
        <dsp:cNvSpPr/>
      </dsp:nvSpPr>
      <dsp:spPr>
        <a:xfrm rot="19440000">
          <a:off x="2576564" y="1189808"/>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88234" y="1328932"/>
        <a:ext cx="285158" cy="3096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0CE5D-669F-4A09-BD72-5742408D5DAD}">
      <dsp:nvSpPr>
        <dsp:cNvPr id="0" name=""/>
        <dsp:cNvSpPr/>
      </dsp:nvSpPr>
      <dsp:spPr>
        <a:xfrm>
          <a:off x="2394451" y="-29908"/>
          <a:ext cx="4583044" cy="4583044"/>
        </a:xfrm>
        <a:prstGeom prst="circularArrow">
          <a:avLst>
            <a:gd name="adj1" fmla="val 5544"/>
            <a:gd name="adj2" fmla="val 330680"/>
            <a:gd name="adj3" fmla="val 13751007"/>
            <a:gd name="adj4" fmla="val 1740114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4FDA1F2-7441-4678-8DE5-BACF4380E935}">
      <dsp:nvSpPr>
        <dsp:cNvPr id="0" name=""/>
        <dsp:cNvSpPr/>
      </dsp:nvSpPr>
      <dsp:spPr>
        <a:xfrm>
          <a:off x="3601427" y="305"/>
          <a:ext cx="2169093" cy="1084546"/>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Gemination/Previous Biomass</a:t>
          </a:r>
        </a:p>
      </dsp:txBody>
      <dsp:txXfrm>
        <a:off x="3654370" y="53248"/>
        <a:ext cx="2063207" cy="978660"/>
      </dsp:txXfrm>
    </dsp:sp>
    <dsp:sp modelId="{B58CB5AC-523C-424D-B3EB-E4EF85DB4123}">
      <dsp:nvSpPr>
        <dsp:cNvPr id="0" name=""/>
        <dsp:cNvSpPr/>
      </dsp:nvSpPr>
      <dsp:spPr>
        <a:xfrm>
          <a:off x="5460162" y="1350755"/>
          <a:ext cx="2169093" cy="1084546"/>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Environmental Factor</a:t>
          </a:r>
        </a:p>
      </dsp:txBody>
      <dsp:txXfrm>
        <a:off x="5513105" y="1403698"/>
        <a:ext cx="2063207" cy="978660"/>
      </dsp:txXfrm>
    </dsp:sp>
    <dsp:sp modelId="{3A8A0FEA-9F79-4E27-B761-C90E1073574B}">
      <dsp:nvSpPr>
        <dsp:cNvPr id="0" name=""/>
        <dsp:cNvSpPr/>
      </dsp:nvSpPr>
      <dsp:spPr>
        <a:xfrm>
          <a:off x="4750188" y="3535830"/>
          <a:ext cx="2169093" cy="1084546"/>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Competition Factor</a:t>
          </a:r>
        </a:p>
      </dsp:txBody>
      <dsp:txXfrm>
        <a:off x="4803131" y="3588773"/>
        <a:ext cx="2063207" cy="978660"/>
      </dsp:txXfrm>
    </dsp:sp>
    <dsp:sp modelId="{6F4D002A-2C21-466B-BB2C-09DE2258C794}">
      <dsp:nvSpPr>
        <dsp:cNvPr id="0" name=""/>
        <dsp:cNvSpPr/>
      </dsp:nvSpPr>
      <dsp:spPr>
        <a:xfrm>
          <a:off x="2452665" y="3535830"/>
          <a:ext cx="2169093" cy="1084546"/>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Final Growth Factor</a:t>
          </a:r>
        </a:p>
      </dsp:txBody>
      <dsp:txXfrm>
        <a:off x="2505608" y="3588773"/>
        <a:ext cx="2063207" cy="978660"/>
      </dsp:txXfrm>
    </dsp:sp>
    <dsp:sp modelId="{47E2E443-B3F6-4451-9FBA-303924FEE095}">
      <dsp:nvSpPr>
        <dsp:cNvPr id="0" name=""/>
        <dsp:cNvSpPr/>
      </dsp:nvSpPr>
      <dsp:spPr>
        <a:xfrm>
          <a:off x="1742691" y="1350755"/>
          <a:ext cx="2169093" cy="1084546"/>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Final Biomass</a:t>
          </a:r>
        </a:p>
      </dsp:txBody>
      <dsp:txXfrm>
        <a:off x="1795634" y="1403698"/>
        <a:ext cx="2063207" cy="9786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890D5-4F42-4C33-B381-CD393B37A1FF}">
      <dsp:nvSpPr>
        <dsp:cNvPr id="0" name=""/>
        <dsp:cNvSpPr/>
      </dsp:nvSpPr>
      <dsp:spPr>
        <a:xfrm>
          <a:off x="2954485" y="129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 </a:t>
          </a:r>
          <a:r>
            <a:rPr lang="en-US" sz="1200" b="1" kern="1200">
              <a:solidFill>
                <a:srgbClr val="010000"/>
              </a:solidFill>
              <a:latin typeface="Corbel" panose="020B0503020204020204"/>
            </a:rPr>
            <a:t>1</a:t>
          </a:r>
          <a:br>
            <a:rPr lang="en-US" sz="1200" b="1" kern="1200"/>
          </a:br>
          <a:r>
            <a:rPr lang="en-US" sz="1200" b="1" kern="1200">
              <a:latin typeface="Corbel" panose="020B0503020204020204"/>
            </a:rPr>
            <a:t>New trial begins</a:t>
          </a:r>
          <a:endParaRPr lang="en-US" sz="1200" b="1" kern="1200"/>
        </a:p>
      </dsp:txBody>
      <dsp:txXfrm>
        <a:off x="3178401" y="225215"/>
        <a:ext cx="1081163" cy="1081163"/>
      </dsp:txXfrm>
    </dsp:sp>
    <dsp:sp modelId="{973C755A-5077-47FB-BDC0-FF7A84FD3F26}">
      <dsp:nvSpPr>
        <dsp:cNvPr id="0" name=""/>
        <dsp:cNvSpPr/>
      </dsp:nvSpPr>
      <dsp:spPr>
        <a:xfrm rot="2160000">
          <a:off x="4435376" y="1176255"/>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447046" y="1243545"/>
        <a:ext cx="285158" cy="309622"/>
      </dsp:txXfrm>
    </dsp:sp>
    <dsp:sp modelId="{7C5A343C-E262-450D-959C-A644EA0CABBE}">
      <dsp:nvSpPr>
        <dsp:cNvPr id="0" name=""/>
        <dsp:cNvSpPr/>
      </dsp:nvSpPr>
      <dsp:spPr>
        <a:xfrm>
          <a:off x="4813297" y="1351805"/>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a:t>
          </a:r>
          <a:r>
            <a:rPr lang="en-US" sz="1200" b="1" kern="1200">
              <a:latin typeface="Corbel" panose="020B0503020204020204"/>
            </a:rPr>
            <a:t> 2</a:t>
          </a:r>
          <a:br>
            <a:rPr lang="en-US" sz="1200" b="1" kern="1200"/>
          </a:br>
          <a:r>
            <a:rPr lang="en-US" sz="1200" b="1" kern="1200">
              <a:latin typeface="Corbel" panose="020B0503020204020204"/>
            </a:rPr>
            <a:t>Randomize weather conditions for germination</a:t>
          </a:r>
          <a:endParaRPr lang="en-US" sz="1200" b="1" kern="1200"/>
        </a:p>
      </dsp:txBody>
      <dsp:txXfrm>
        <a:off x="5037213" y="1575721"/>
        <a:ext cx="1081163" cy="1081163"/>
      </dsp:txXfrm>
    </dsp:sp>
    <dsp:sp modelId="{719BC63E-F731-4648-BC28-EDC25FC57AA9}">
      <dsp:nvSpPr>
        <dsp:cNvPr id="0" name=""/>
        <dsp:cNvSpPr/>
      </dsp:nvSpPr>
      <dsp:spPr>
        <a:xfrm rot="6480000">
          <a:off x="5022671" y="2939902"/>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5102659" y="2984994"/>
        <a:ext cx="285158" cy="309622"/>
      </dsp:txXfrm>
    </dsp:sp>
    <dsp:sp modelId="{91CB6799-0928-4E01-9EDA-41B17BB04FAF}">
      <dsp:nvSpPr>
        <dsp:cNvPr id="0" name=""/>
        <dsp:cNvSpPr/>
      </dsp:nvSpPr>
      <dsp:spPr>
        <a:xfrm>
          <a:off x="4103294" y="353696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Step</a:t>
          </a:r>
          <a:r>
            <a:rPr lang="en-US" sz="1200" b="1" kern="1200">
              <a:latin typeface="Corbel" panose="020B0503020204020204"/>
            </a:rPr>
            <a:t> 3</a:t>
          </a:r>
          <a:br>
            <a:rPr lang="en-US" sz="1200" b="1" kern="1200"/>
          </a:br>
          <a:r>
            <a:rPr lang="en-US" sz="1200" b="1" kern="1200">
              <a:latin typeface="Corbel" panose="020B0503020204020204"/>
            </a:rPr>
            <a:t>Germination: which kernels survive the culling</a:t>
          </a:r>
          <a:endParaRPr lang="en-US" sz="1200" b="1" kern="1200"/>
        </a:p>
      </dsp:txBody>
      <dsp:txXfrm>
        <a:off x="4327210" y="3760885"/>
        <a:ext cx="1081163" cy="1081163"/>
      </dsp:txXfrm>
    </dsp:sp>
    <dsp:sp modelId="{3701657F-6946-4A4C-877D-2A88A526B7E1}">
      <dsp:nvSpPr>
        <dsp:cNvPr id="0" name=""/>
        <dsp:cNvSpPr/>
      </dsp:nvSpPr>
      <dsp:spPr>
        <a:xfrm rot="10800000">
          <a:off x="3526827" y="4043449"/>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3649038" y="4146656"/>
        <a:ext cx="285158" cy="309622"/>
      </dsp:txXfrm>
    </dsp:sp>
    <dsp:sp modelId="{28372633-A8CE-4898-AF86-305447452F30}">
      <dsp:nvSpPr>
        <dsp:cNvPr id="0" name=""/>
        <dsp:cNvSpPr/>
      </dsp:nvSpPr>
      <dsp:spPr>
        <a:xfrm>
          <a:off x="1805676" y="3536969"/>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rgbClr val="000000"/>
              </a:solidFill>
            </a:rPr>
            <a:t>Step</a:t>
          </a:r>
          <a:r>
            <a:rPr lang="en-US" sz="1200" b="1" kern="1200">
              <a:solidFill>
                <a:srgbClr val="000000"/>
              </a:solidFill>
              <a:latin typeface="Corbel" panose="020B0503020204020204"/>
            </a:rPr>
            <a:t> 4</a:t>
          </a:r>
          <a:br>
            <a:rPr lang="en-US" sz="1200" b="1" kern="1200">
              <a:solidFill>
                <a:srgbClr val="000000"/>
              </a:solidFill>
            </a:rPr>
          </a:br>
          <a:r>
            <a:rPr lang="en-US" sz="1200" b="1" kern="1200">
              <a:solidFill>
                <a:srgbClr val="000000"/>
              </a:solidFill>
            </a:rPr>
            <a:t>S</a:t>
          </a:r>
          <a:r>
            <a:rPr lang="en-US" sz="1200" b="1" kern="1200">
              <a:solidFill>
                <a:srgbClr val="010000"/>
              </a:solidFill>
              <a:latin typeface="Corbel" panose="020B0503020204020204"/>
            </a:rPr>
            <a:t>eason occurs and biomass calculated </a:t>
          </a:r>
        </a:p>
      </dsp:txBody>
      <dsp:txXfrm>
        <a:off x="2029592" y="3760885"/>
        <a:ext cx="1081163" cy="1081163"/>
      </dsp:txXfrm>
    </dsp:sp>
    <dsp:sp modelId="{3BFA7701-5D17-48E5-8EAF-0CE4B894FCD8}">
      <dsp:nvSpPr>
        <dsp:cNvPr id="0" name=""/>
        <dsp:cNvSpPr/>
      </dsp:nvSpPr>
      <dsp:spPr>
        <a:xfrm rot="15120000">
          <a:off x="2015050" y="2961832"/>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095038" y="3123154"/>
        <a:ext cx="285158" cy="309622"/>
      </dsp:txXfrm>
    </dsp:sp>
    <dsp:sp modelId="{166A857C-0EE9-4A9F-9C7E-B177FF215DBD}">
      <dsp:nvSpPr>
        <dsp:cNvPr id="0" name=""/>
        <dsp:cNvSpPr/>
      </dsp:nvSpPr>
      <dsp:spPr>
        <a:xfrm>
          <a:off x="1095672" y="1351805"/>
          <a:ext cx="1528995" cy="152899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rgbClr val="000000"/>
              </a:solidFill>
            </a:rPr>
            <a:t>Step</a:t>
          </a:r>
          <a:r>
            <a:rPr lang="en-US" sz="1200" b="1" kern="1200">
              <a:solidFill>
                <a:srgbClr val="000000"/>
              </a:solidFill>
              <a:latin typeface="Corbel" panose="020B0503020204020204"/>
            </a:rPr>
            <a:t> 5</a:t>
          </a:r>
          <a:br>
            <a:rPr lang="en-US" sz="1200" b="1" kern="1200">
              <a:solidFill>
                <a:srgbClr val="000000"/>
              </a:solidFill>
            </a:rPr>
          </a:br>
          <a:r>
            <a:rPr lang="en-US" sz="1200" b="1" kern="1200">
              <a:latin typeface="Corbel" panose="020B0503020204020204"/>
            </a:rPr>
            <a:t>A trial concludes</a:t>
          </a:r>
          <a:r>
            <a:rPr lang="en-US" sz="1200" b="1" kern="1200">
              <a:solidFill>
                <a:srgbClr val="010000"/>
              </a:solidFill>
              <a:latin typeface="Corbel" panose="020B0503020204020204"/>
            </a:rPr>
            <a:t> and</a:t>
          </a:r>
          <a:r>
            <a:rPr lang="en-US" sz="1200" b="1" kern="1200">
              <a:latin typeface="Corbel" panose="020B0503020204020204"/>
            </a:rPr>
            <a:t> aggregates data</a:t>
          </a:r>
          <a:br>
            <a:rPr lang="en-US" sz="1200" b="1" kern="1200"/>
          </a:br>
          <a:endParaRPr lang="en-US" sz="1200" b="1" kern="1200"/>
        </a:p>
      </dsp:txBody>
      <dsp:txXfrm>
        <a:off x="1319588" y="1575721"/>
        <a:ext cx="1081163" cy="1081163"/>
      </dsp:txXfrm>
    </dsp:sp>
    <dsp:sp modelId="{ED6180A3-0A6C-447D-BFD7-B9E1095D4E81}">
      <dsp:nvSpPr>
        <dsp:cNvPr id="0" name=""/>
        <dsp:cNvSpPr/>
      </dsp:nvSpPr>
      <dsp:spPr>
        <a:xfrm rot="19440000">
          <a:off x="2576564" y="1189808"/>
          <a:ext cx="407369" cy="516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88234" y="1328932"/>
        <a:ext cx="285158" cy="30962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4/23/2024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28:11.968"/>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23956 7627 16383 0 0,'10'0'0'0'0,"18"0"0"0"0,29 0 0 0 0,22 4 0 0 0,12 1 0 0 0,-5 2 0 0 0,-10 0 0 0 0,-16-2 0 0 0,-15-2 0 0 0,-13-1 0 0 0,-9 0 0 0 0,-5-2 0 0 0,-1 0 0 0 0,-3 0 0 0 0,0 0 0 0 0,-1 1 0 0 0,1 1 0 0 0,6 0 0 0 0,3 0 0 0 0,0-1 0 0 0,5 0 0 0 0,1-1 0 0 0,-2 0 0 0 0,-1 0 0 0 0,-2 0 0 0 0,2 0 0 0 0,-1 2 0 0 0,-2 0 0 0 0,0 0 0 0 0,2 0 0 0 0,1-1 0 0 0,-1 1 0 0 0,-2 1 0 0 0,-3 0 0 0 0,-2-2 0 0 0,-1 0 0 0 0,-2 0 0 0 0,-1-1 0 0 0,-2 1 0 0 0,-1-2 0 0 0,-1 1 0 0 0,0 0 0 0 0,2 0 0 0 0,2 0 0 0 0,0 0 0 0 0,0 0 0 0 0,-1 0 0 0 0,-1 0 0 0 0,-1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29:57.820"/>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22081 14023 16383 0 0,'-2'0'0'0'0,"2"0"0"0"0,7-2 0 0 0,7-2 0 0 0,17 1 0 0 0,36 1 0 0 0,14 0 0 0 0,9 1 0 0 0,6 0 0 0 0,-7 1 0 0 0,-10 0 0 0 0,-11 0 0 0 0,-1 0 0 0 0,-9 0 0 0 0,2 0 0 0 0,-2 0 0 0 0,6 0 0 0 0,24 0 0 0 0,12 0 0 0 0,6 0 0 0 0,-8 0 0 0 0,-13 0 0 0 0,-4 0 0 0 0,-10 0 0 0 0,-8 0 0 0 0,-12 0 0 0 0,-11 0 0 0 0,-7 0 0 0 0,-8 0 0 0 0,-4 0 0 0 0,-3 0 0 0 0,0 0 0 0 0,-2 0 0 0 0,-2 0 0 0 0,0 0 0 0 0,-1 0 0 0 0,0 0 0 0 0,-1 0 0 0 0,-3 0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42:17.139"/>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17287 12653 16383 0 0,'26'0'0'0'0,"32"0"0"0"0,22 0 0 0 0,15 0 0 0 0,6 0 0 0 0,-11 0 0 0 0,-12 0 0 0 0,-18 0 0 0 0,-12 0 0 0 0,-11 0 0 0 0,-4-1 0 0 0,-5-2 0 0 0,-3 1 0 0 0,-3 0 0 0 0,-2 1 0 0 0,0 0 0 0 0,-1 1 0 0 0,-1 0 0 0 0,-1 0 0 0 0,0 0 0 0 0,3 0 0 0 0,1 0 0 0 0,5 0 0 0 0,1 0 0 0 0,-2 0 0 0 0,-4 0 0 0 0,-2 0 0 0 0,-1 0 0 0 0,-1 0 0 0 0,-1 0 0 0 0,-1 0 0 0 0,-1 0 0 0 0,-2 0 0 0 0,-2 0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42:17.140"/>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16691 13137 16383 0 0,'-2'0'0'0'0,"7"0"0"0"0,19 0 0 0 0,7 0 0 0 0,1 0 0 0 0,-2 0 0 0 0,-4 0 0 0 0,2 0 0 0 0,0 0 0 0 0,10 0 0 0 0,3 0 0 0 0,2 0 0 0 0,9 0 0 0 0,4 0 0 0 0,17 0 0 0 0,20 0 0 0 0,2 0 0 0 0,-12 0 0 0 0,-4 0 0 0 0,-11 0 0 0 0,-3 0 0 0 0,-7 0 0 0 0,-11 0 0 0 0,-10 0 0 0 0,-8 0 0 0 0,-7 0 0 0 0,0 0 0 0 0,4-3 0 0 0,2 0 0 0 0,-4 0 0 0 0,-1-2 0 0 0,-2 1 0 0 0,4-2 0 0 0,0 1 0 0 0,4 0 0 0 0,5-1 0 0 0,-1 1 0 0 0,-1 0 0 0 0,-4 2 0 0 0,1 1 0 0 0,4 1 0 0 0,-1 1 0 0 0,-2 0 0 0 0,-3 0 0 0 0,-4 0 0 0 0,1 1 0 0 0,0-1 0 0 0,0 0 0 0 0,-1 0 0 0 0,-1 0 0 0 0,-1 0 0 0 0,0 0 0 0 0,-1 0 0 0 0,0 0 0 0 0,4 0 0 0 0,2 0 0 0 0,-1 0 0 0 0,3 0 0 0 0,-1 0 0 0 0,-2 0 0 0 0,-2 0 0 0 0,3 0 0 0 0,-1 0 0 0 0,0 0 0 0 0,-2 0 0 0 0,-1 0 0 0 0,0 0 0 0 0,3 0 0 0 0,5 0 0 0 0,0 0 0 0 0,0 0 0 0 0,-5 0 0 0 0,-2 0 0 0 0,-4 0 0 0 0,-2 0 0 0 0,0 0 0 0 0,1 0 0 0 0,-2 0 0 0 0,-1 0 0 0 0,-2 0 0 0 0,-1 0 0 0 0,-1 0 0 0 0,5 0 0 0 0,2 0 0 0 0,-1 0 0 0 0,-1 0 0 0 0,0 0 0 0 0,-2 0 0 0 0,0 0 0 0 0,-2 0 0 0 0,0 0 0 0 0,-3 0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42:17.141"/>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16707 13451 16383 0 0,'8'2'0'0'0,"9"2"0"0"0,19-1 0 0 0,19-1 0 0 0,15 4 0 0 0,22 1 0 0 0,18-2 0 0 0,8 0 0 0 0,-2-2 0 0 0,6-2 0 0 0,-4 0 0 0 0,-4-1 0 0 0,-7 0 0 0 0,-13 0 0 0 0,-20 0 0 0 0,-11-1 0 0 0,-13 1 0 0 0,-11 2 0 0 0,-9 0 0 0 0,-9 0 0 0 0,-3 0 0 0 0,-4-1 0 0 0,0 0 0 0 0,0-1 0 0 0,6 1 0 0 0,3-1 0 0 0,-1 0 0 0 0,-1-1 0 0 0,0 1 0 0 0,0 0 0 0 0,-1 0 0 0 0,0 0 0 0 0,-2 0 0 0 0,0 0 0 0 0,4 0 0 0 0,0 0 0 0 0,0 0 0 0 0,3 0 0 0 0,2 0 0 0 0,-1 0 0 0 0,-3 0 0 0 0,2 0 0 0 0,0 0 0 0 0,0 2 0 0 0,-3 0 0 0 0,-2 0 0 0 0,-1 0 0 0 0,4-1 0 0 0,2 0 0 0 0,-3 0 0 0 0,0-1 0 0 0,-1 1 0 0 0,-1 2 0 0 0,12-1 0 0 0,5-1 0 0 0,3 3 0 0 0,-2 0 0 0 0,-6 0 0 0 0,-2-2 0 0 0,-6 2 0 0 0,-4 1 0 0 0,-4 0 0 0 0,-4-1 0 0 0,-1-1 0 0 0,-1-1 0 0 0,-1-1 0 0 0,-2-1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42:17.142"/>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16964 13850 16383 0 0,'4'0'0'0'0,"16"0"0"0"0,22 0 0 0 0,10 0 0 0 0,14 0 0 0 0,2 0 0 0 0,-3 0 0 0 0,-4 0 0 0 0,-6 0 0 0 0,-4 0 0 0 0,-8 0 0 0 0,-7 0 0 0 0,-6 0 0 0 0,-8 0 0 0 0,-2 0 0 0 0,-3 0 0 0 0,4 0 0 0 0,0 0 0 0 0,0 0 0 0 0,0 0 0 0 0,-2 0 0 0 0,1 0 0 0 0,0 0 0 0 0,1 0 0 0 0,-2 0 0 0 0,3 0 0 0 0,2 0 0 0 0,-2 0 0 0 0,-1 0 0 0 0,-2 0 0 0 0,-1 0 0 0 0,-3 0 0 0 0,1 0 0 0 0,1 0 0 0 0,0 0 0 0 0,1 0 0 0 0,1 0 0 0 0,5 0 0 0 0,2 0 0 0 0,4 0 0 0 0,-2 0 0 0 0,-2 0 0 0 0,0 0 0 0 0,-1 0 0 0 0,-3 0 0 0 0,-4 0 0 0 0,3 0 0 0 0,0 0 0 0 0,-3 0 0 0 0,12 0 0 0 0,3 0 0 0 0,2 0 0 0 0,-2 0 0 0 0,0 0 0 0 0,-4 0 0 0 0,-3 0 0 0 0,-3 0 0 0 0,3 0 0 0 0,-2 0 0 0 0,0 0 0 0 0,0 0 0 0 0,-3 0 0 0 0,-1 0 0 0 0,3-5 0 0 0,0-2 0 0 0,1 1 0 0 0,-2 0 0 0 0,-3 3 0 0 0,-3 1 0 0 0,-3 0 0 0 0,-1 2 0 0 0,-2 0 0 0 0,0 0 0 0 0,0 0 0 0 0,-1 1 0 0 0,1-1 0 0 0,-2 0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52:49.677"/>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15620 7474 16383 0 0,'2'-2'0'0'0,"2"-2"0"0"0,4-2 0 0 0,16-1 0 0 0,21 2 0 0 0,9 2 0 0 0,4 0 0 0 0,0-1 0 0 0,-7 0 0 0 0,-8 1 0 0 0,-8 1 0 0 0,-9 0 0 0 0,-5 1 0 0 0,-3 1 0 0 0,3 0 0 0 0,1 0 0 0 0,1 0 0 0 0,-1 0 0 0 0,5 0 0 0 0,-1 0 0 0 0,1 0 0 0 0,2 0 0 0 0,-1 0 0 0 0,0 0 0 0 0,10 0 0 0 0,6 0 0 0 0,-1 0 0 0 0,-4 0 0 0 0,-5 0 0 0 0,-5 0 0 0 0,-6 0 0 0 0,-4 0 0 0 0,-1 0 0 0 0,4 0 0 0 0,2 0 0 0 0,-1 0 0 0 0,5 0 0 0 0,0 2 0 0 0,-3 0 0 0 0,-2 1 0 0 0,-4-2 0 0 0,0 1 0 0 0,-2-2 0 0 0,-1 3 0 0 0,-1-1 0 0 0,-2 0 0 0 0,-2 0 0 0 0,0-1 0 0 0,-1 0 0 0 0,0 1 0 0 0,-1 0 0 0 0,1 0 0 0 0,-2 0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52:49.678"/>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15626 7791 16383 0 0,'-2'0'0'0'0,"1"0"0"0"0,18 4 0 0 0,29 6 0 0 0,15 1 0 0 0,21 5 0 0 0,22-2 0 0 0,8-2 0 0 0,2-4 0 0 0,-11-3 0 0 0,-16-2 0 0 0,-19-2 0 0 0,-17-1 0 0 0,-11-1 0 0 0,-9 0 0 0 0,-3 1 0 0 0,1-1 0 0 0,4 1 0 0 0,3 0 0 0 0,-2 0 0 0 0,-4 0 0 0 0,-5 0 0 0 0,-4 0 0 0 0,-1 0 0 0 0,-3 0 0 0 0,-1 0 0 0 0,0 0 0 0 0,0 0 0 0 0,-2 0 0 0 0,-1 0 0 0 0,-1 0 0 0 0,-2 0 0 0 0,1 0 0 0 0,-3 0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54:34.913"/>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15146 8235 16383 0 0,'2'0'0'0'0,"7"-3"0"0"0,7 0 0 0 0,16 0 0 0 0,19 0 0 0 0,16 1 0 0 0,1 1 0 0 0,-4 0 0 0 0,3 1 0 0 0,-6 0 0 0 0,-6 0 0 0 0,-5 0 0 0 0,-3 1 0 0 0,-3-1 0 0 0,0 0 0 0 0,-1 0 0 0 0,1 0 0 0 0,16 0 0 0 0,6 0 0 0 0,8 0 0 0 0,7 0 0 0 0,6 0 0 0 0,5 0 0 0 0,-7 0 0 0 0,-1 0 0 0 0,-8 0 0 0 0,-8 0 0 0 0,-14 0 0 0 0,-11 0 0 0 0,-10 0 0 0 0,-8 0 0 0 0,1 0 0 0 0,-2 0 0 0 0,-1 0 0 0 0,-1 0 0 0 0,-1 0 0 0 0,-1 0 0 0 0,5 0 0 0 0,-1 0 0 0 0,3 0 0 0 0,0 0 0 0 0,0 0 0 0 0,-2 0 0 0 0,2 0 0 0 0,-1 0 0 0 0,2 0 0 0 0,-2 0 0 0 0,-2 0 0 0 0,-1 0 0 0 0,-2 0 0 0 0,0 0 0 0 0,-1 0 0 0 0,-2 0 0 0 0,-2 0 0 0 0,-3 0 0 0 0,1 0 0 0 0,1 0 0 0 0,0 0 0 0 0,-2 0 0 0 0,2 0 0 0 0,-1 0 0 0 0,-1 0 0 0 0,-1 0 0 0 0,1 0 0 0 0,2 0 0 0 0,-1 0 0 0 0,2 0 0 0 0,-1 0 0 0 0,-1 0 0 0 0,-1 0 0 0 0,1 0 0 0 0,1 0 0 0 0,1 0 0 0 0,2 0 0 0 0,0 0 0 0 0,-1 0 0 0 0,0 0 0 0 0,-1 0 0 0 0,-1 0 0 0 0,-1 0 0 0 0,-1 0 0 0 0,-2 0 0 0 0,0 0 0 0 0,-1 0 0 0 0,2 0 0 0 0,-2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54:34.914"/>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15195 8605 16383 0 0,'-2'0'0'0'0,"8"0"0"0"0,26 0 0 0 0,33 0 0 0 0,21 0 0 0 0,12 0 0 0 0,14 0 0 0 0,3 0 0 0 0,-1 0 0 0 0,-4 0 0 0 0,-13 0 0 0 0,-16-3 0 0 0,-20 0 0 0 0,-16 0 0 0 0,-15 0 0 0 0,-5 1 0 0 0,2 1 0 0 0,-3 1 0 0 0,2-1 0 0 0,0 1 0 0 0,4 1 0 0 0,-2-1 0 0 0,2 0 0 0 0,-3 0 0 0 0,-2 0 0 0 0,2 0 0 0 0,4 0 0 0 0,-1 0 0 0 0,1 0 0 0 0,4 0 0 0 0,-2 0 0 0 0,2 0 0 0 0,2 0 0 0 0,-1 0 0 0 0,0 0 0 0 0,2 0 0 0 0,-2 0 0 0 0,0 0 0 0 0,2 0 0 0 0,2 0 0 0 0,1 3 0 0 0,11 0 0 0 0,3 0 0 0 0,-6 1 0 0 0,-3 1 0 0 0,-8 0 0 0 0,-8-1 0 0 0,0 0 0 0 0,2-2 0 0 0,-3 0 0 0 0,-3-1 0 0 0,-4-1 0 0 0,-3 0 0 0 0,-2 0 0 0 0,-3 0 0 0 0,-1-1 0 0 0,-2 1 0 0 0,-1 0 0 0 0,-1 0 0 0 0,-1 0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54:34.915"/>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15620 8936 16383 0 0,'4'1'0'0'0,"25"2"0"0"0,24-1 0 0 0,18 0 0 0 0,15-1 0 0 0,7 0 0 0 0,-8-1 0 0 0,-15 0 0 0 0,-18 0 0 0 0,-16 0 0 0 0,-13 2 0 0 0,-6 0 0 0 0,-3 0 0 0 0,0 0 0 0 0,-1-1 0 0 0,0 0 0 0 0,3-1 0 0 0,0 2 0 0 0,1 0 0 0 0,0 0 0 0 0,1 0 0 0 0,-2-1 0 0 0,1 0 0 0 0,5 2 0 0 0,0 0 0 0 0,4 1 0 0 0,5-2 0 0 0,1 0 0 0 0,-1-1 0 0 0,-4-1 0 0 0,-3 1 0 0 0,-3-1 0 0 0,-2-1 0 0 0,0 1 0 0 0,-1 0 0 0 0,1 0 0 0 0,1 0 0 0 0,-1 0 0 0 0,-1 0 0 0 0,-2 0 0 0 0,0 0 0 0 0,-1 0 0 0 0,-2 0 0 0 0,-1 0 0 0 0,-1 0 0 0 0,0 0 0 0 0,-1 0 0 0 0,0 0 0 0 0,-1 0 0 0 0,1 0 0 0 0,0 0 0 0 0,0 0 0 0 0,0 0 0 0 0,0 0 0 0 0,-1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29:57.806"/>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23587 8062 16383 0 0,'4'0'0'0'0,"8"0"0"0"0,10 0 0 0 0,17 0 0 0 0,18 0 0 0 0,15 0 0 0 0,12 0 0 0 0,-1 0 0 0 0,-7 0 0 0 0,-14 0 0 0 0,8 0 0 0 0,-4 0 0 0 0,-7-3 0 0 0,-5 0 0 0 0,-5 0 0 0 0,-6 0 0 0 0,-8 1 0 0 0,-2-1 0 0 0,-4-1 0 0 0,-2 0 0 0 0,-5 2 0 0 0,2 0 0 0 0,0 1 0 0 0,3 1 0 0 0,1-1 0 0 0,3 2 0 0 0,4-1 0 0 0,0 0 0 0 0,-4 0 0 0 0,-2 0 0 0 0,0 0 0 0 0,0 0 0 0 0,1 0 0 0 0,4 0 0 0 0,0 0 0 0 0,-3 0 0 0 0,-5 0 0 0 0,1 0 0 0 0,-1 0 0 0 0,-3 0 0 0 0,2 0 0 0 0,4 0 0 0 0,5 0 0 0 0,5 0 0 0 0,-4 0 0 0 0,-3 0 0 0 0,-5 0 0 0 0,-2 0 0 0 0,-3 0 0 0 0,-2 0 0 0 0,-1 0 0 0 0,-4 0 0 0 0,-2 0 0 0 0,-1 0 0 0 0,0 0 0 0 0,2 0 0 0 0,0 0 0 0 0,0 0 0 0 0,-2 0 0 0 0,0 0 0 0 0,-1 0 0 0 0,-1 0 0 0 0,2 0 0 0 0,1 0 0 0 0,1-1 0 0 0,-2-2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29:57.807"/>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23594 8386 16383 0 0,'2'0'0'0'0,"4"0"0"0"0,25 0 0 0 0,32 0 0 0 0,30 0 0 0 0,15 0 0 0 0,5 0 0 0 0,-1 0 0 0 0,-3 0 0 0 0,-13 0 0 0 0,-14 0 0 0 0,-19 0 0 0 0,-12 0 0 0 0,-7 0 0 0 0,-8 0 0 0 0,7 0 0 0 0,-2 0 0 0 0,1 0 0 0 0,-4 0 0 0 0,-5 0 0 0 0,-4 0 0 0 0,-4 0 0 0 0,-5 0 0 0 0,6 3 0 0 0,5 0 0 0 0,15 0 0 0 0,14 4 0 0 0,22 0 0 0 0,13-1 0 0 0,-2-1 0 0 0,-14-2 0 0 0,-3-1 0 0 0,-13-1 0 0 0,-10-1 0 0 0,-12 0 0 0 0,-11-1 0 0 0,-7 1 0 0 0,-5 0 0 0 0,-5 0 0 0 0,-2-1 0 0 0,-4 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29:57.808"/>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23421 8815 16383 0 0,'4'-2'0'0'0,"16"0"0"0"0,22-1 0 0 0,19 2 0 0 0,16-1 0 0 0,18 2 0 0 0,10-1 0 0 0,11 1 0 0 0,-6 0 0 0 0,-15 0 0 0 0,-7 0 0 0 0,-17 0 0 0 0,-13 0 0 0 0,-13 0 0 0 0,-10 0 0 0 0,-10 0 0 0 0,-8 0 0 0 0,-2 0 0 0 0,3 0 0 0 0,2 0 0 0 0,-1 0 0 0 0,5 0 0 0 0,5 0 0 0 0,1 0 0 0 0,3 0 0 0 0,0 0 0 0 0,1 0 0 0 0,-1 0 0 0 0,9 0 0 0 0,2 0 0 0 0,0 0 0 0 0,-4 0 0 0 0,-4 0 0 0 0,-6 0 0 0 0,-5 0 0 0 0,10 0 0 0 0,3 0 0 0 0,2 0 0 0 0,-5 0 0 0 0,1 0 0 0 0,-4 0 0 0 0,-3 0 0 0 0,-3 0 0 0 0,-4 0 0 0 0,-3 0 0 0 0,3 0 0 0 0,1 0 0 0 0,-1 0 0 0 0,-1 0 0 0 0,-3 0 0 0 0,0 0 0 0 0,-2 0 0 0 0,-1 0 0 0 0,0 0 0 0 0,0 0 0 0 0,0 0 0 0 0,0 0 0 0 0,-1 0 0 0 0,0 0 0 0 0,0 0 0 0 0,0 0 0 0 0,1 0 0 0 0,1 0 0 0 0,-1 0 0 0 0,0 0 0 0 0,0 0 0 0 0,-1 0 0 0 0,0 0 0 0 0,0 0 0 0 0,1 0 0 0 0,0 0 0 0 0,-1 0 0 0 0,1 0 0 0 0,-1 0 0 0 0,-1 0 0 0 0,1 0 0 0 0,0 0 0 0 0,-1 0 0 0 0,1 0 0 0 0,-1 0 0 0 0,0 0 0 0 0,5 0 0 0 0,3 0 0 0 0,1 0 0 0 0,0 0 0 0 0,-1 0 0 0 0,-3 0 0 0 0,-5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29:57.809"/>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23416 9214 16383 0 0,'0'-2'0'0'0,"8"0"0"0"0,5 0 0 0 0,9-2 0 0 0,8-1 0 0 0,14 1 0 0 0,8 1 0 0 0,11 1 0 0 0,11 1 0 0 0,9 0 0 0 0,6 1 0 0 0,4 0 0 0 0,-6 1 0 0 0,-11-1 0 0 0,-10 0 0 0 0,-9 0 0 0 0,-11 0 0 0 0,-5 0 0 0 0,-3 0 0 0 0,-3 0 0 0 0,-2 0 0 0 0,11 0 0 0 0,1 0 0 0 0,1 0 0 0 0,8 0 0 0 0,-2 0 0 0 0,-2 0 0 0 0,-5 0 0 0 0,-4 0 0 0 0,-1 0 0 0 0,-4 0 0 0 0,8 0 0 0 0,-1 0 0 0 0,-6 0 0 0 0,0 0 0 0 0,-6 0 0 0 0,0 0 0 0 0,-1 0 0 0 0,0 0 0 0 0,0 0 0 0 0,-2 0 0 0 0,-3 0 0 0 0,2 0 0 0 0,5 0 0 0 0,-1 0 0 0 0,-1 0 0 0 0,-3 0 0 0 0,-3 0 0 0 0,-3 0 0 0 0,-2 0 0 0 0,-1 0 0 0 0,0 0 0 0 0,1 0 0 0 0,-2 0 0 0 0,0 0 0 0 0,5 0 0 0 0,2 0 0 0 0,4 0 0 0 0,1 0 0 0 0,-2 0 0 0 0,-4 0 0 0 0,-2 0 0 0 0,-4 0 0 0 0,-3 0 0 0 0,-3 0 0 0 0,0 0 0 0 0,-1 0 0 0 0,-1 0 0 0 0,0 0 0 0 0,1 0 0 0 0,-1 0 0 0 0,1 0 0 0 0,2 0 0 0 0,0 0 0 0 0,0 0 0 0 0,2 0 0 0 0,1 0 0 0 0,1 0 0 0 0,-2 0 0 0 0,-2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29:57.816"/>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22325 12511 16383 0 0,'0'-1'0'0'0,"8"-2"0"0"0,5 1 0 0 0,17 0 0 0 0,20 1 0 0 0,8 3 0 0 0,11 1 0 0 0,9 0 0 0 0,-1 2 0 0 0,-5 0 0 0 0,16 0 0 0 0,-3-2 0 0 0,-9-1 0 0 0,-9-1 0 0 0,-14 0 0 0 0,-10-1 0 0 0,-9 0 0 0 0,-3 0 0 0 0,-4-1 0 0 0,2 1 0 0 0,0 0 0 0 0,-1 0 0 0 0,-1 0 0 0 0,-5 0 0 0 0,-1 0 0 0 0,-2 0 0 0 0,-2 0 0 0 0,-1 0 0 0 0,0 0 0 0 0,-1 0 0 0 0,5 2 0 0 0,0 0 0 0 0,-1 0 0 0 0,-3 0 0 0 0,-1-1 0 0 0,-1 2 0 0 0,-1-1 0 0 0,0 1 0 0 0,-2-2 0 0 0,0 1 0 0 0,0-2 0 0 0,-3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29:57.817"/>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21846 12881 16383 0 0,'5'-2'0'0'0,"7"-2"0"0"0,17-1 0 0 0,12 2 0 0 0,2 0 0 0 0,-3 1 0 0 0,-5 0 0 0 0,-5 2 0 0 0,-4 0 0 0 0,14 0 0 0 0,2 0 0 0 0,19 0 0 0 0,15 0 0 0 0,11 0 0 0 0,15 0 0 0 0,14 0 0 0 0,4 1 0 0 0,-2-1 0 0 0,-6 0 0 0 0,2 0 0 0 0,-11-1 0 0 0,-8 1 0 0 0,-16 0 0 0 0,-19 0 0 0 0,-16 0 0 0 0,-13 0 0 0 0,-9 0 0 0 0,-5 0 0 0 0,-1 0 0 0 0,-1 0 0 0 0,1 0 0 0 0,1 0 0 0 0,1 0 0 0 0,2 0 0 0 0,-2 0 0 0 0,-1 0 0 0 0,6 0 0 0 0,1 0 0 0 0,0 0 0 0 0,0 0 0 0 0,-1 0 0 0 0,-1 0 0 0 0,-1 0 0 0 0,12 0 0 0 0,4 0 0 0 0,-1 0 0 0 0,1 0 0 0 0,-4 0 0 0 0,10 0 0 0 0,6 0 0 0 0,-5 0 0 0 0,-5 0 0 0 0,-7 0 0 0 0,-5 0 0 0 0,1 0 0 0 0,-2 0 0 0 0,-3 0 0 0 0,-2 0 0 0 0,-3 0 0 0 0,-2 0 0 0 0,-3 0 0 0 0,-2 0 0 0 0,-3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29:57.818"/>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21830 13258 16383 0 0,'2'0'0'0'0,"3"0"0"0"0,10 0 0 0 0,40 0 0 0 0,28 0 0 0 0,16-4 0 0 0,-2-1 0 0 0,-15 0 0 0 0,-19 1 0 0 0,-16 1 0 0 0,-9 1 0 0 0,-7 1 0 0 0,-5 1 0 0 0,8 0 0 0 0,2 0 0 0 0,12 0 0 0 0,21 0 0 0 0,6 1 0 0 0,8-1 0 0 0,-4 0 0 0 0,1 0 0 0 0,-5 0 0 0 0,-9 0 0 0 0,-11 0 0 0 0,-8 0 0 0 0,-4 0 0 0 0,-2 0 0 0 0,0 0 0 0 0,-4 0 0 0 0,-7 0 0 0 0,-4 0 0 0 0,-4 0 0 0 0,-3 0 0 0 0,1 0 0 0 0,1 0 0 0 0,13 0 0 0 0,4 0 0 0 0,-1 0 0 0 0,1 0 0 0 0,2 0 0 0 0,-5 0 0 0 0,-5 0 0 0 0,-3 0 0 0 0,-4 0 0 0 0,2 0 0 0 0,5 0 0 0 0,4 0 0 0 0,5 0 0 0 0,2 0 0 0 0,-1 0 0 0 0,-5 1 0 0 0,-1 2 0 0 0,-2-1 0 0 0,-4 0 0 0 0,12-1 0 0 0,2 0 0 0 0,-4-1 0 0 0,-6 0 0 0 0,-5 0 0 0 0,-7 0 0 0 0,1 0 0 0 0,-1 0 0 0 0,-2 0 0 0 0,-1 0 0 0 0,-2 0 0 0 0,-1 0 0 0 0,-3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3T21:29:57.819"/>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21865 13687 16383 0 0,'-2'0'0'0'0,"2"0"0"0"0,23 0 0 0 0,34 0 0 0 0,13-3 0 0 0,20 0 0 0 0,11-4 0 0 0,4-1 0 0 0,-9-2 0 0 0,-4 2 0 0 0,-10 1 0 0 0,0 2 0 0 0,-6 2 0 0 0,0 2 0 0 0,-5 1 0 0 0,1 0 0 0 0,-4 0 0 0 0,-11 0 0 0 0,-6 1 0 0 0,-5-1 0 0 0,-7 0 0 0 0,6 0 0 0 0,11 0 0 0 0,2 0 0 0 0,-4 0 0 0 0,-8 0 0 0 0,-8 0 0 0 0,-8 0 0 0 0,-5 0 0 0 0,-4 0 0 0 0,-1 0 0 0 0,-1 0 0 0 0,-3 0 0 0 0,1 0 0 0 0,0 0 0 0 0,-1 0 0 0 0,-2 0 0 0 0,1 0 0 0 0,1 0 0 0 0,1 0 0 0 0,5 0 0 0 0,3 0 0 0 0,0 0 0 0 0,-1 0 0 0 0,-2 0 0 0 0,-2 0 0 0 0,-1 0 0 0 0,0 0 0 0 0,0 0 0 0 0,-1 0 0 0 0,-1 0 0 0 0,-1 0 0 0 0,0 0 0 0 0,1 0 0 0 0,-2 0 0 0 0,2 0 0 0 0,4 0 0 0 0,3 0 0 0 0,0 0 0 0 0,-2 0 0 0 0,-2 0 0 0 0,-1 0 0 0 0,-2 0 0 0 0,-1 0 0 0 0,-3 0 0 0 0,1 0 0 0 0,2 0 0 0 0,0 0 0 0 0,0 0 0 0 0,-1 0 0 0 0,-1 0 0 0 0,-2 0 0 0 0,-1-1 0 0 0,0-2 0 0 0,-3 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4/23/2024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r>
              <a:rPr lang="en-US"/>
              <a:t>4/25/2024</a:t>
            </a:r>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r>
              <a:rPr lang="en-US"/>
              <a:t>4/25/2024</a:t>
            </a:r>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r>
              <a:rPr lang="en-US"/>
              <a:t>4/25/2024</a:t>
            </a:r>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r>
              <a:rPr lang="en-US"/>
              <a:t>4/25/2024</a:t>
            </a:r>
          </a:p>
        </p:txBody>
      </p:sp>
      <p:sp>
        <p:nvSpPr>
          <p:cNvPr id="6" name="Footer Placeholder 5"/>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9CD8D479-8942-46E8-A226-A4E01F7A105C}" type="slidenum">
              <a:rPr/>
              <a:t>‹#›</a:t>
            </a:fld>
            <a:endParaRPr/>
          </a:p>
        </p:txBody>
      </p:sp>
      <p:sp>
        <p:nvSpPr>
          <p:cNvPr id="7" name="Date Placeholder 6"/>
          <p:cNvSpPr>
            <a:spLocks noGrp="1"/>
          </p:cNvSpPr>
          <p:nvPr>
            <p:ph type="dt" sz="half" idx="10"/>
          </p:nvPr>
        </p:nvSpPr>
        <p:spPr/>
        <p:txBody>
          <a:bodyPr/>
          <a:lstStyle/>
          <a:p>
            <a:r>
              <a:rPr lang="en-US"/>
              <a:t>4/25/2024</a:t>
            </a:r>
          </a:p>
        </p:txBody>
      </p:sp>
      <p:sp>
        <p:nvSpPr>
          <p:cNvPr id="8" name="Footer Placeholder 7"/>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r>
              <a:rPr lang="en-US"/>
              <a:t>4/25/2024</a:t>
            </a:r>
          </a:p>
        </p:txBody>
      </p:sp>
      <p:sp>
        <p:nvSpPr>
          <p:cNvPr id="4" name="Footer Placeholder 3"/>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r>
              <a:rPr lang="en-US"/>
              <a:t>4/25/2024</a:t>
            </a:r>
          </a:p>
        </p:txBody>
      </p:sp>
      <p:sp>
        <p:nvSpPr>
          <p:cNvPr id="3" name="Footer Placeholder 2"/>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r>
              <a:rPr lang="en-US"/>
              <a:t>4/25/2024</a:t>
            </a:r>
          </a:p>
        </p:txBody>
      </p:sp>
      <p:sp>
        <p:nvSpPr>
          <p:cNvPr id="6" name="Footer Placeholder 5"/>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r>
              <a:rPr lang="en-US"/>
              <a:t>4/25/2024</a:t>
            </a:r>
          </a:p>
        </p:txBody>
      </p:sp>
      <p:sp>
        <p:nvSpPr>
          <p:cNvPr id="6" name="Footer Placeholder 5"/>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r>
              <a:rPr lang="en-US"/>
              <a:t>4/25/2024</a:t>
            </a:r>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endParaRPr lang="en-US"/>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4.xml"/><Relationship Id="rId3" Type="http://schemas.openxmlformats.org/officeDocument/2006/relationships/diagramLayout" Target="../diagrams/layout3.xml"/><Relationship Id="rId7" Type="http://schemas.openxmlformats.org/officeDocument/2006/relationships/customXml" Target="../ink/ink1.xml"/><Relationship Id="rId12" Type="http://schemas.openxmlformats.org/officeDocument/2006/relationships/image" Target="../media/image14.png"/><Relationship Id="rId2" Type="http://schemas.openxmlformats.org/officeDocument/2006/relationships/diagramData" Target="../diagrams/data3.xml"/><Relationship Id="rId16" Type="http://schemas.openxmlformats.org/officeDocument/2006/relationships/image" Target="../media/image16.png"/><Relationship Id="rId1" Type="http://schemas.openxmlformats.org/officeDocument/2006/relationships/slideLayout" Target="../slideLayouts/slideLayout4.xml"/><Relationship Id="rId6" Type="http://schemas.microsoft.com/office/2007/relationships/diagramDrawing" Target="../diagrams/drawing3.xml"/><Relationship Id="rId11" Type="http://schemas.openxmlformats.org/officeDocument/2006/relationships/customXml" Target="../ink/ink3.xml"/><Relationship Id="rId5" Type="http://schemas.openxmlformats.org/officeDocument/2006/relationships/diagramColors" Target="../diagrams/colors3.xml"/><Relationship Id="rId15" Type="http://schemas.openxmlformats.org/officeDocument/2006/relationships/customXml" Target="../ink/ink5.xml"/><Relationship Id="rId10" Type="http://schemas.openxmlformats.org/officeDocument/2006/relationships/image" Target="../media/image13.png"/><Relationship Id="rId4" Type="http://schemas.openxmlformats.org/officeDocument/2006/relationships/diagramQuickStyle" Target="../diagrams/quickStyle3.xml"/><Relationship Id="rId9" Type="http://schemas.openxmlformats.org/officeDocument/2006/relationships/customXml" Target="../ink/ink2.xml"/><Relationship Id="rId1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customXml" Target="../ink/ink9.xml"/><Relationship Id="rId3" Type="http://schemas.openxmlformats.org/officeDocument/2006/relationships/diagramLayout" Target="../diagrams/layout4.xml"/><Relationship Id="rId7" Type="http://schemas.openxmlformats.org/officeDocument/2006/relationships/customXml" Target="../ink/ink6.xml"/><Relationship Id="rId12" Type="http://schemas.openxmlformats.org/officeDocument/2006/relationships/image" Target="../media/image19.png"/><Relationship Id="rId2" Type="http://schemas.openxmlformats.org/officeDocument/2006/relationships/diagramData" Target="../diagrams/data4.xml"/><Relationship Id="rId16" Type="http://schemas.openxmlformats.org/officeDocument/2006/relationships/image" Target="../media/image21.png"/><Relationship Id="rId1" Type="http://schemas.openxmlformats.org/officeDocument/2006/relationships/slideLayout" Target="../slideLayouts/slideLayout4.xml"/><Relationship Id="rId6" Type="http://schemas.microsoft.com/office/2007/relationships/diagramDrawing" Target="../diagrams/drawing4.xml"/><Relationship Id="rId11" Type="http://schemas.openxmlformats.org/officeDocument/2006/relationships/customXml" Target="../ink/ink8.xml"/><Relationship Id="rId5" Type="http://schemas.openxmlformats.org/officeDocument/2006/relationships/diagramColors" Target="../diagrams/colors4.xml"/><Relationship Id="rId15" Type="http://schemas.openxmlformats.org/officeDocument/2006/relationships/customXml" Target="../ink/ink10.xml"/><Relationship Id="rId10" Type="http://schemas.openxmlformats.org/officeDocument/2006/relationships/image" Target="../media/image18.png"/><Relationship Id="rId4" Type="http://schemas.openxmlformats.org/officeDocument/2006/relationships/diagramQuickStyle" Target="../diagrams/quickStyle4.xml"/><Relationship Id="rId9" Type="http://schemas.openxmlformats.org/officeDocument/2006/relationships/customXml" Target="../ink/ink7.xml"/><Relationship Id="rId1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customXml" Target="../ink/ink14.xml"/><Relationship Id="rId3" Type="http://schemas.openxmlformats.org/officeDocument/2006/relationships/diagramLayout" Target="../diagrams/layout5.xml"/><Relationship Id="rId7" Type="http://schemas.openxmlformats.org/officeDocument/2006/relationships/customXml" Target="../ink/ink11.xml"/><Relationship Id="rId12" Type="http://schemas.openxmlformats.org/officeDocument/2006/relationships/image" Target="../media/image24.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11" Type="http://schemas.openxmlformats.org/officeDocument/2006/relationships/customXml" Target="../ink/ink13.xml"/><Relationship Id="rId5" Type="http://schemas.openxmlformats.org/officeDocument/2006/relationships/diagramColors" Target="../diagrams/colors5.xml"/><Relationship Id="rId10" Type="http://schemas.openxmlformats.org/officeDocument/2006/relationships/image" Target="../media/image23.png"/><Relationship Id="rId4" Type="http://schemas.openxmlformats.org/officeDocument/2006/relationships/diagramQuickStyle" Target="../diagrams/quickStyle5.xml"/><Relationship Id="rId9" Type="http://schemas.openxmlformats.org/officeDocument/2006/relationships/customXml" Target="../ink/ink12.xml"/><Relationship Id="rId1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customXml" Target="../ink/ink18.xml"/><Relationship Id="rId3" Type="http://schemas.openxmlformats.org/officeDocument/2006/relationships/diagramLayout" Target="../diagrams/layout7.xml"/><Relationship Id="rId7" Type="http://schemas.openxmlformats.org/officeDocument/2006/relationships/customXml" Target="../ink/ink15.xml"/><Relationship Id="rId12" Type="http://schemas.openxmlformats.org/officeDocument/2006/relationships/image" Target="../media/image29.png"/><Relationship Id="rId2" Type="http://schemas.openxmlformats.org/officeDocument/2006/relationships/diagramData" Target="../diagrams/data7.xml"/><Relationship Id="rId16" Type="http://schemas.openxmlformats.org/officeDocument/2006/relationships/image" Target="../media/image31.png"/><Relationship Id="rId1" Type="http://schemas.openxmlformats.org/officeDocument/2006/relationships/slideLayout" Target="../slideLayouts/slideLayout4.xml"/><Relationship Id="rId6" Type="http://schemas.microsoft.com/office/2007/relationships/diagramDrawing" Target="../diagrams/drawing7.xml"/><Relationship Id="rId11" Type="http://schemas.openxmlformats.org/officeDocument/2006/relationships/customXml" Target="../ink/ink17.xml"/><Relationship Id="rId5" Type="http://schemas.openxmlformats.org/officeDocument/2006/relationships/diagramColors" Target="../diagrams/colors7.xml"/><Relationship Id="rId15" Type="http://schemas.openxmlformats.org/officeDocument/2006/relationships/customXml" Target="../ink/ink19.xml"/><Relationship Id="rId10" Type="http://schemas.openxmlformats.org/officeDocument/2006/relationships/image" Target="../media/image28.png"/><Relationship Id="rId4" Type="http://schemas.openxmlformats.org/officeDocument/2006/relationships/diagramQuickStyle" Target="../diagrams/quickStyle7.xml"/><Relationship Id="rId9" Type="http://schemas.openxmlformats.org/officeDocument/2006/relationships/customXml" Target="../ink/ink16.xml"/><Relationship Id="rId1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777" y="493706"/>
            <a:ext cx="4846320" cy="4895600"/>
          </a:xfrm>
        </p:spPr>
        <p:txBody>
          <a:bodyPr/>
          <a:lstStyle/>
          <a:p>
            <a:r>
              <a:rPr lang="en-US"/>
              <a:t>Biomass Plant </a:t>
            </a:r>
            <a:br>
              <a:rPr lang="en-US"/>
            </a:br>
            <a:r>
              <a:rPr lang="en-US"/>
              <a:t>Modeling</a:t>
            </a:r>
            <a:br>
              <a:rPr lang="en-US"/>
            </a:br>
            <a:br>
              <a:rPr lang="en-US"/>
            </a:br>
            <a:br>
              <a:rPr lang="en-US"/>
            </a:br>
            <a:br>
              <a:rPr lang="en-US"/>
            </a:br>
            <a:r>
              <a:rPr lang="en-US" sz="2000"/>
              <a:t>by Dara T, Marisol A, Jarrell B, Tanya H</a:t>
            </a:r>
          </a:p>
        </p:txBody>
      </p:sp>
      <p:sp>
        <p:nvSpPr>
          <p:cNvPr id="3" name="Subtitle 2"/>
          <p:cNvSpPr>
            <a:spLocks noGrp="1"/>
          </p:cNvSpPr>
          <p:nvPr>
            <p:ph type="subTitle" idx="1"/>
          </p:nvPr>
        </p:nvSpPr>
        <p:spPr/>
        <p:txBody>
          <a:bodyPr/>
          <a:lstStyle/>
          <a:p>
            <a:r>
              <a:rPr lang="en-US"/>
              <a:t>MATH 430</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7DA8-11A7-AA3A-A3F1-D295C48DDB16}"/>
              </a:ext>
            </a:extLst>
          </p:cNvPr>
          <p:cNvSpPr>
            <a:spLocks noGrp="1"/>
          </p:cNvSpPr>
          <p:nvPr>
            <p:ph type="title"/>
          </p:nvPr>
        </p:nvSpPr>
        <p:spPr/>
        <p:txBody>
          <a:bodyPr/>
          <a:lstStyle/>
          <a:p>
            <a:r>
              <a:rPr lang="en-US"/>
              <a:t>Methods</a:t>
            </a:r>
          </a:p>
        </p:txBody>
      </p:sp>
      <p:sp>
        <p:nvSpPr>
          <p:cNvPr id="3" name="Content Placeholder 2">
            <a:extLst>
              <a:ext uri="{FF2B5EF4-FFF2-40B4-BE49-F238E27FC236}">
                <a16:creationId xmlns:a16="http://schemas.microsoft.com/office/drawing/2014/main" id="{26DB6341-BE85-DA10-E1E7-684AC5448533}"/>
              </a:ext>
            </a:extLst>
          </p:cNvPr>
          <p:cNvSpPr>
            <a:spLocks noGrp="1"/>
          </p:cNvSpPr>
          <p:nvPr>
            <p:ph idx="1"/>
          </p:nvPr>
        </p:nvSpPr>
        <p:spPr/>
        <p:txBody>
          <a:bodyPr vert="horz" lIns="91440" tIns="45720" rIns="91440" bIns="45720" rtlCol="0" anchor="t">
            <a:normAutofit/>
          </a:bodyPr>
          <a:lstStyle/>
          <a:p>
            <a:pPr marL="0" indent="0">
              <a:buNone/>
            </a:pPr>
            <a:r>
              <a:rPr lang="en-US"/>
              <a:t>Python programming was chosen to represent our model and simulate differing weather conditions. Python allows for conditional statements and other powerful tools to: </a:t>
            </a:r>
          </a:p>
          <a:p>
            <a:pPr marL="210185" indent="-210185"/>
            <a:r>
              <a:rPr lang="en-US"/>
              <a:t>Represent different constants</a:t>
            </a:r>
          </a:p>
          <a:p>
            <a:pPr marL="438785" lvl="1" indent="-154940">
              <a:buFont typeface="Courier New" panose="020B0604020202020204" pitchFamily="34" charset="0"/>
              <a:buChar char="o"/>
            </a:pPr>
            <a:r>
              <a:rPr lang="en-US"/>
              <a:t>Number of simulations</a:t>
            </a:r>
          </a:p>
          <a:p>
            <a:pPr marL="438785" lvl="1" indent="-154940">
              <a:buFont typeface="Courier New" panose="020B0604020202020204" pitchFamily="34" charset="0"/>
              <a:buChar char="o"/>
            </a:pPr>
            <a:r>
              <a:rPr lang="en-US"/>
              <a:t>List sizes</a:t>
            </a:r>
          </a:p>
          <a:p>
            <a:pPr marL="210185" indent="-210185"/>
            <a:r>
              <a:rPr lang="en-US"/>
              <a:t>Randomize values </a:t>
            </a:r>
          </a:p>
          <a:p>
            <a:pPr marL="438785" lvl="1" indent="-154940">
              <a:buFont typeface="Courier New" panose="020B0604020202020204" pitchFamily="34" charset="0"/>
              <a:buChar char="o"/>
            </a:pPr>
            <a:r>
              <a:rPr lang="en-US"/>
              <a:t>Temperature</a:t>
            </a:r>
          </a:p>
          <a:p>
            <a:pPr marL="438785" lvl="1" indent="-154940">
              <a:buFont typeface="Courier New" panose="020B0604020202020204" pitchFamily="34" charset="0"/>
              <a:buChar char="o"/>
            </a:pPr>
            <a:r>
              <a:rPr lang="en-US"/>
              <a:t>Precipitation</a:t>
            </a:r>
          </a:p>
          <a:p>
            <a:pPr marL="438785" lvl="1" indent="-154940">
              <a:buFont typeface="Courier New" panose="020B0604020202020204" pitchFamily="34" charset="0"/>
              <a:buChar char="o"/>
            </a:pPr>
            <a:r>
              <a:rPr lang="en-US"/>
              <a:t>Kernel loss</a:t>
            </a:r>
          </a:p>
          <a:p>
            <a:pPr marL="210185" indent="-210185"/>
            <a:r>
              <a:rPr lang="en-US"/>
              <a:t>Create and store lists</a:t>
            </a:r>
          </a:p>
          <a:p>
            <a:pPr marL="210185" indent="-210185"/>
            <a:r>
              <a:rPr lang="en-US"/>
              <a:t>Run statistical analysis on lists to extract meaningful data</a:t>
            </a:r>
          </a:p>
          <a:p>
            <a:pPr marL="210185" indent="-210185"/>
            <a:endParaRPr lang="en-US"/>
          </a:p>
        </p:txBody>
      </p:sp>
      <p:sp>
        <p:nvSpPr>
          <p:cNvPr id="4" name="Slide Number Placeholder 3">
            <a:extLst>
              <a:ext uri="{FF2B5EF4-FFF2-40B4-BE49-F238E27FC236}">
                <a16:creationId xmlns:a16="http://schemas.microsoft.com/office/drawing/2014/main" id="{A5D4CE45-2617-2D1C-BD99-50EB1B813BAD}"/>
              </a:ext>
            </a:extLst>
          </p:cNvPr>
          <p:cNvSpPr>
            <a:spLocks noGrp="1"/>
          </p:cNvSpPr>
          <p:nvPr>
            <p:ph type="sldNum" sz="quarter" idx="12"/>
          </p:nvPr>
        </p:nvSpPr>
        <p:spPr/>
        <p:txBody>
          <a:bodyPr/>
          <a:lstStyle/>
          <a:p>
            <a:fld id="{9CD8D479-8942-46E8-A226-A4E01F7A105C}" type="slidenum">
              <a:rPr lang="en-US" smtClean="0"/>
              <a:t>10</a:t>
            </a:fld>
            <a:endParaRPr lang="en-US"/>
          </a:p>
        </p:txBody>
      </p:sp>
      <p:sp>
        <p:nvSpPr>
          <p:cNvPr id="5" name="Date Placeholder 4">
            <a:extLst>
              <a:ext uri="{FF2B5EF4-FFF2-40B4-BE49-F238E27FC236}">
                <a16:creationId xmlns:a16="http://schemas.microsoft.com/office/drawing/2014/main" id="{8DF18421-7055-C977-7440-BAB8150D372D}"/>
              </a:ext>
            </a:extLst>
          </p:cNvPr>
          <p:cNvSpPr>
            <a:spLocks noGrp="1"/>
          </p:cNvSpPr>
          <p:nvPr>
            <p:ph type="dt" sz="half" idx="10"/>
          </p:nvPr>
        </p:nvSpPr>
        <p:spPr/>
        <p:txBody>
          <a:bodyPr/>
          <a:lstStyle/>
          <a:p>
            <a:r>
              <a:rPr lang="en-US"/>
              <a:t>4/25/2024</a:t>
            </a:r>
          </a:p>
        </p:txBody>
      </p:sp>
    </p:spTree>
    <p:extLst>
      <p:ext uri="{BB962C8B-B14F-4D97-AF65-F5344CB8AC3E}">
        <p14:creationId xmlns:p14="http://schemas.microsoft.com/office/powerpoint/2010/main" val="431138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3791-A148-5DE9-B6E1-03A94CF8E092}"/>
              </a:ext>
            </a:extLst>
          </p:cNvPr>
          <p:cNvSpPr>
            <a:spLocks noGrp="1"/>
          </p:cNvSpPr>
          <p:nvPr>
            <p:ph type="title"/>
          </p:nvPr>
        </p:nvSpPr>
        <p:spPr/>
        <p:txBody>
          <a:bodyPr/>
          <a:lstStyle/>
          <a:p>
            <a:r>
              <a:rPr lang="en-US"/>
              <a:t>Coding Standards</a:t>
            </a:r>
          </a:p>
        </p:txBody>
      </p:sp>
      <p:pic>
        <p:nvPicPr>
          <p:cNvPr id="7" name="Content Placeholder 6" descr="Internet outline">
            <a:extLst>
              <a:ext uri="{FF2B5EF4-FFF2-40B4-BE49-F238E27FC236}">
                <a16:creationId xmlns:a16="http://schemas.microsoft.com/office/drawing/2014/main" id="{F7D25560-C868-7A3D-DDBB-02C67DC79B5D}"/>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9149796" y="278979"/>
            <a:ext cx="1628774" cy="1622821"/>
          </a:xfrm>
        </p:spPr>
      </p:pic>
      <p:sp>
        <p:nvSpPr>
          <p:cNvPr id="4" name="Slide Number Placeholder 3">
            <a:extLst>
              <a:ext uri="{FF2B5EF4-FFF2-40B4-BE49-F238E27FC236}">
                <a16:creationId xmlns:a16="http://schemas.microsoft.com/office/drawing/2014/main" id="{34345B63-B292-0504-93B0-7EB1C0E17F40}"/>
              </a:ext>
            </a:extLst>
          </p:cNvPr>
          <p:cNvSpPr>
            <a:spLocks noGrp="1"/>
          </p:cNvSpPr>
          <p:nvPr>
            <p:ph type="sldNum" sz="quarter" idx="12"/>
          </p:nvPr>
        </p:nvSpPr>
        <p:spPr/>
        <p:txBody>
          <a:bodyPr/>
          <a:lstStyle/>
          <a:p>
            <a:fld id="{9CD8D479-8942-46E8-A226-A4E01F7A105C}" type="slidenum">
              <a:rPr lang="en-US"/>
              <a:t>11</a:t>
            </a:fld>
            <a:endParaRPr lang="en-US"/>
          </a:p>
        </p:txBody>
      </p:sp>
      <p:sp>
        <p:nvSpPr>
          <p:cNvPr id="5" name="Date Placeholder 4">
            <a:extLst>
              <a:ext uri="{FF2B5EF4-FFF2-40B4-BE49-F238E27FC236}">
                <a16:creationId xmlns:a16="http://schemas.microsoft.com/office/drawing/2014/main" id="{0B6B842C-564A-D58D-1ACC-0AB4FC8AAB53}"/>
              </a:ext>
            </a:extLst>
          </p:cNvPr>
          <p:cNvSpPr>
            <a:spLocks noGrp="1"/>
          </p:cNvSpPr>
          <p:nvPr>
            <p:ph type="dt" sz="half" idx="10"/>
          </p:nvPr>
        </p:nvSpPr>
        <p:spPr/>
        <p:txBody>
          <a:bodyPr/>
          <a:lstStyle/>
          <a:p>
            <a:r>
              <a:rPr lang="en-US"/>
              <a:t>4/25/2024</a:t>
            </a:r>
          </a:p>
        </p:txBody>
      </p:sp>
      <p:sp>
        <p:nvSpPr>
          <p:cNvPr id="9" name="TextBox 8">
            <a:extLst>
              <a:ext uri="{FF2B5EF4-FFF2-40B4-BE49-F238E27FC236}">
                <a16:creationId xmlns:a16="http://schemas.microsoft.com/office/drawing/2014/main" id="{130C72F9-B4DC-C267-B0F4-E26689957923}"/>
              </a:ext>
            </a:extLst>
          </p:cNvPr>
          <p:cNvSpPr txBox="1"/>
          <p:nvPr/>
        </p:nvSpPr>
        <p:spPr>
          <a:xfrm>
            <a:off x="877245" y="1680223"/>
            <a:ext cx="880533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Tools used</a:t>
            </a:r>
          </a:p>
          <a:p>
            <a:pPr marL="742950" lvl="1" indent="-285750">
              <a:buFont typeface="Arial"/>
              <a:buChar char="•"/>
            </a:pPr>
            <a:r>
              <a:rPr lang="en-US"/>
              <a:t>Python programming language</a:t>
            </a:r>
          </a:p>
          <a:p>
            <a:pPr marL="1200150" lvl="2" indent="-285750">
              <a:buFont typeface="Courier New"/>
              <a:buChar char="o"/>
            </a:pPr>
            <a:r>
              <a:rPr lang="en-US"/>
              <a:t>Packages imported: </a:t>
            </a:r>
          </a:p>
          <a:p>
            <a:pPr marL="1657350" lvl="3" indent="-285750">
              <a:buFont typeface="Wingdings" panose="05000000000000000000" pitchFamily="2" charset="2"/>
              <a:buChar char="§"/>
            </a:pPr>
            <a:r>
              <a:rPr lang="en-US"/>
              <a:t>pandas</a:t>
            </a:r>
          </a:p>
          <a:p>
            <a:pPr marL="1657350" lvl="3" indent="-285750">
              <a:buFont typeface="Wingdings" panose="05000000000000000000" pitchFamily="2" charset="2"/>
              <a:buChar char="§"/>
            </a:pPr>
            <a:r>
              <a:rPr lang="en-US" err="1"/>
              <a:t>numpy</a:t>
            </a:r>
            <a:endParaRPr lang="en-US"/>
          </a:p>
          <a:p>
            <a:pPr marL="1657350" lvl="3" indent="-285750">
              <a:buFont typeface="Wingdings" panose="05000000000000000000" pitchFamily="2" charset="2"/>
              <a:buChar char="§"/>
            </a:pPr>
            <a:r>
              <a:rPr lang="en-US"/>
              <a:t>matplotlib</a:t>
            </a:r>
          </a:p>
          <a:p>
            <a:pPr marL="1657350" lvl="3" indent="-285750">
              <a:buFont typeface="Wingdings" panose="05000000000000000000" pitchFamily="2" charset="2"/>
              <a:buChar char="§"/>
            </a:pPr>
            <a:r>
              <a:rPr lang="en-US"/>
              <a:t>random</a:t>
            </a:r>
          </a:p>
          <a:p>
            <a:pPr marL="1657350" lvl="3" indent="-285750">
              <a:buFont typeface="Wingdings" panose="05000000000000000000" pitchFamily="2" charset="2"/>
              <a:buChar char="§"/>
            </a:pPr>
            <a:r>
              <a:rPr lang="en-US"/>
              <a:t>math</a:t>
            </a:r>
          </a:p>
          <a:p>
            <a:pPr marL="1657350" lvl="3" indent="-285750">
              <a:buFont typeface="Wingdings" panose="05000000000000000000" pitchFamily="2" charset="2"/>
              <a:buChar char="§"/>
            </a:pPr>
            <a:r>
              <a:rPr lang="en-US" err="1"/>
              <a:t>scipy.stats</a:t>
            </a:r>
            <a:endParaRPr lang="en-US"/>
          </a:p>
          <a:p>
            <a:pPr marL="1657350" lvl="3" indent="-285750">
              <a:buFont typeface="Wingdings" panose="05000000000000000000" pitchFamily="2" charset="2"/>
              <a:buChar char="§"/>
            </a:pPr>
            <a:r>
              <a:rPr lang="en-US"/>
              <a:t>statistics</a:t>
            </a:r>
          </a:p>
          <a:p>
            <a:pPr marL="1657350" lvl="3" indent="-285750">
              <a:buFont typeface="Wingdings" panose="05000000000000000000" pitchFamily="2" charset="2"/>
              <a:buChar char="§"/>
            </a:pPr>
            <a:r>
              <a:rPr lang="en-US" err="1"/>
              <a:t>holoviews</a:t>
            </a:r>
            <a:endParaRPr lang="en-US"/>
          </a:p>
          <a:p>
            <a:pPr marL="1657350" lvl="3" indent="-285750">
              <a:buFont typeface="Wingdings"/>
              <a:buChar char="§"/>
            </a:pPr>
            <a:endParaRPr lang="en-US"/>
          </a:p>
          <a:p>
            <a:pPr marL="1200150" lvl="2" indent="-285750">
              <a:buFont typeface="Courier New"/>
              <a:buChar char="o"/>
            </a:pPr>
            <a:endParaRPr lang="en-US"/>
          </a:p>
          <a:p>
            <a:pPr marL="742950" lvl="1" indent="-285750">
              <a:buFont typeface="Arial"/>
              <a:buChar char="•"/>
            </a:pPr>
            <a:r>
              <a:rPr lang="en-US"/>
              <a:t>Google </a:t>
            </a:r>
            <a:r>
              <a:rPr lang="en-US" err="1"/>
              <a:t>colab</a:t>
            </a:r>
            <a:r>
              <a:rPr lang="en-US"/>
              <a:t> for code sharing</a:t>
            </a:r>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p:txBody>
      </p:sp>
    </p:spTree>
    <p:extLst>
      <p:ext uri="{BB962C8B-B14F-4D97-AF65-F5344CB8AC3E}">
        <p14:creationId xmlns:p14="http://schemas.microsoft.com/office/powerpoint/2010/main" val="3594386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1792-C2DF-1080-BC72-37EA43FE8B0D}"/>
              </a:ext>
            </a:extLst>
          </p:cNvPr>
          <p:cNvSpPr>
            <a:spLocks noGrp="1"/>
          </p:cNvSpPr>
          <p:nvPr>
            <p:ph type="title"/>
          </p:nvPr>
        </p:nvSpPr>
        <p:spPr/>
        <p:txBody>
          <a:bodyPr/>
          <a:lstStyle/>
          <a:p>
            <a:r>
              <a:rPr lang="en-US"/>
              <a:t>General Assumptions for Model</a:t>
            </a:r>
          </a:p>
        </p:txBody>
      </p:sp>
      <p:sp>
        <p:nvSpPr>
          <p:cNvPr id="3" name="Content Placeholder 2">
            <a:extLst>
              <a:ext uri="{FF2B5EF4-FFF2-40B4-BE49-F238E27FC236}">
                <a16:creationId xmlns:a16="http://schemas.microsoft.com/office/drawing/2014/main" id="{262C2966-06FE-C05F-4D9E-E8CAACB9DB13}"/>
              </a:ext>
            </a:extLst>
          </p:cNvPr>
          <p:cNvSpPr>
            <a:spLocks noGrp="1"/>
          </p:cNvSpPr>
          <p:nvPr>
            <p:ph idx="1"/>
          </p:nvPr>
        </p:nvSpPr>
        <p:spPr/>
        <p:txBody>
          <a:bodyPr vert="horz" lIns="91440" tIns="45720" rIns="91440" bIns="45720" rtlCol="0" anchor="t">
            <a:normAutofit/>
          </a:bodyPr>
          <a:lstStyle/>
          <a:p>
            <a:pPr marL="210185" indent="-210185"/>
            <a:r>
              <a:rPr lang="en-US"/>
              <a:t>Soil conditions are uniform</a:t>
            </a:r>
          </a:p>
          <a:p>
            <a:pPr marL="438785" lvl="1" indent="-154940">
              <a:buFont typeface="Courier New" panose="020B0604020202020204" pitchFamily="34" charset="0"/>
              <a:buChar char="o"/>
            </a:pPr>
            <a:r>
              <a:rPr lang="en-US"/>
              <a:t>Includes nitrogen, pH level</a:t>
            </a:r>
          </a:p>
          <a:p>
            <a:pPr marL="210185" indent="-210185"/>
            <a:r>
              <a:rPr lang="en-US"/>
              <a:t>No irrigation</a:t>
            </a:r>
          </a:p>
          <a:p>
            <a:pPr marL="210185" indent="-210185"/>
            <a:r>
              <a:rPr lang="en-US"/>
              <a:t>No fertilizers</a:t>
            </a:r>
          </a:p>
          <a:p>
            <a:pPr marL="210185" indent="-210185"/>
            <a:r>
              <a:rPr lang="en-US"/>
              <a:t>No pests</a:t>
            </a:r>
          </a:p>
          <a:p>
            <a:pPr marL="210185" indent="-210185"/>
            <a:r>
              <a:rPr lang="en-US"/>
              <a:t>No disease</a:t>
            </a:r>
          </a:p>
          <a:p>
            <a:pPr marL="210185" indent="-210185"/>
            <a:r>
              <a:rPr lang="en-US"/>
              <a:t>No </a:t>
            </a:r>
            <a:r>
              <a:rPr lang="en-US">
                <a:ea typeface="+mn-lt"/>
                <a:cs typeface="+mn-lt"/>
              </a:rPr>
              <a:t>competition for resources </a:t>
            </a:r>
          </a:p>
          <a:p>
            <a:pPr marL="210185" indent="-210185"/>
            <a:r>
              <a:rPr lang="en-US">
                <a:ea typeface="+mn-lt"/>
                <a:cs typeface="+mn-lt"/>
              </a:rPr>
              <a:t>Ignores specific management practices</a:t>
            </a:r>
          </a:p>
          <a:p>
            <a:pPr marL="210185" indent="-210185"/>
            <a:r>
              <a:rPr lang="en-US">
                <a:ea typeface="+mn-lt"/>
                <a:cs typeface="+mn-lt"/>
              </a:rPr>
              <a:t>Assumed values for companion plant impact</a:t>
            </a:r>
          </a:p>
        </p:txBody>
      </p:sp>
      <p:sp>
        <p:nvSpPr>
          <p:cNvPr id="4" name="Slide Number Placeholder 3">
            <a:extLst>
              <a:ext uri="{FF2B5EF4-FFF2-40B4-BE49-F238E27FC236}">
                <a16:creationId xmlns:a16="http://schemas.microsoft.com/office/drawing/2014/main" id="{2D0622D4-EAF1-ACC0-21AA-7DEB0C39874D}"/>
              </a:ext>
            </a:extLst>
          </p:cNvPr>
          <p:cNvSpPr>
            <a:spLocks noGrp="1"/>
          </p:cNvSpPr>
          <p:nvPr>
            <p:ph type="sldNum" sz="quarter" idx="12"/>
          </p:nvPr>
        </p:nvSpPr>
        <p:spPr/>
        <p:txBody>
          <a:bodyPr/>
          <a:lstStyle/>
          <a:p>
            <a:fld id="{9CD8D479-8942-46E8-A226-A4E01F7A105C}" type="slidenum">
              <a:rPr lang="en-US"/>
              <a:t>12</a:t>
            </a:fld>
            <a:endParaRPr lang="en-US"/>
          </a:p>
        </p:txBody>
      </p:sp>
      <p:sp>
        <p:nvSpPr>
          <p:cNvPr id="5" name="Date Placeholder 4">
            <a:extLst>
              <a:ext uri="{FF2B5EF4-FFF2-40B4-BE49-F238E27FC236}">
                <a16:creationId xmlns:a16="http://schemas.microsoft.com/office/drawing/2014/main" id="{471A7D5E-F39F-29C8-47B9-19412D8A9847}"/>
              </a:ext>
            </a:extLst>
          </p:cNvPr>
          <p:cNvSpPr>
            <a:spLocks noGrp="1"/>
          </p:cNvSpPr>
          <p:nvPr>
            <p:ph type="dt" sz="half" idx="10"/>
          </p:nvPr>
        </p:nvSpPr>
        <p:spPr/>
        <p:txBody>
          <a:bodyPr/>
          <a:lstStyle/>
          <a:p>
            <a:r>
              <a:rPr lang="en-US"/>
              <a:t>4/25/2024</a:t>
            </a:r>
          </a:p>
        </p:txBody>
      </p:sp>
    </p:spTree>
    <p:extLst>
      <p:ext uri="{BB962C8B-B14F-4D97-AF65-F5344CB8AC3E}">
        <p14:creationId xmlns:p14="http://schemas.microsoft.com/office/powerpoint/2010/main" val="3831255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8202-062C-38BE-0CEF-642552D899A3}"/>
              </a:ext>
            </a:extLst>
          </p:cNvPr>
          <p:cNvSpPr>
            <a:spLocks noGrp="1"/>
          </p:cNvSpPr>
          <p:nvPr>
            <p:ph type="title"/>
          </p:nvPr>
        </p:nvSpPr>
        <p:spPr/>
        <p:txBody>
          <a:bodyPr/>
          <a:lstStyle/>
          <a:p>
            <a:r>
              <a:rPr lang="en-US"/>
              <a:t>Germination Mathematical Equations</a:t>
            </a:r>
          </a:p>
        </p:txBody>
      </p:sp>
      <p:sp>
        <p:nvSpPr>
          <p:cNvPr id="3" name="Content Placeholder 2">
            <a:extLst>
              <a:ext uri="{FF2B5EF4-FFF2-40B4-BE49-F238E27FC236}">
                <a16:creationId xmlns:a16="http://schemas.microsoft.com/office/drawing/2014/main" id="{2E40675A-7098-1975-6397-0F433F6CDF12}"/>
              </a:ext>
            </a:extLst>
          </p:cNvPr>
          <p:cNvSpPr>
            <a:spLocks noGrp="1"/>
          </p:cNvSpPr>
          <p:nvPr>
            <p:ph idx="1"/>
          </p:nvPr>
        </p:nvSpPr>
        <p:spPr>
          <a:xfrm>
            <a:off x="1410027" y="1566001"/>
            <a:ext cx="10321517" cy="4620682"/>
          </a:xfrm>
        </p:spPr>
        <p:txBody>
          <a:bodyPr vert="horz" lIns="91440" tIns="45720" rIns="91440" bIns="45720" rtlCol="0" anchor="t">
            <a:normAutofit/>
          </a:bodyPr>
          <a:lstStyle/>
          <a:p>
            <a:pPr marL="0" indent="0">
              <a:buNone/>
            </a:pPr>
            <a:endParaRPr lang="en-US"/>
          </a:p>
          <a:p>
            <a:pPr marL="210185" indent="-210185"/>
            <a:endParaRPr lang="en-US"/>
          </a:p>
          <a:p>
            <a:pPr marL="438785" lvl="1" indent="-154940">
              <a:buFont typeface="Courier New" panose="020B0604020202020204" pitchFamily="34" charset="0"/>
              <a:buChar char="o"/>
            </a:pPr>
            <a:endParaRPr lang="en-US"/>
          </a:p>
        </p:txBody>
      </p:sp>
      <p:sp>
        <p:nvSpPr>
          <p:cNvPr id="4" name="Slide Number Placeholder 3">
            <a:extLst>
              <a:ext uri="{FF2B5EF4-FFF2-40B4-BE49-F238E27FC236}">
                <a16:creationId xmlns:a16="http://schemas.microsoft.com/office/drawing/2014/main" id="{2E230225-CA3A-33E5-9BBA-F09845ABE893}"/>
              </a:ext>
            </a:extLst>
          </p:cNvPr>
          <p:cNvSpPr>
            <a:spLocks noGrp="1"/>
          </p:cNvSpPr>
          <p:nvPr>
            <p:ph type="sldNum" sz="quarter" idx="12"/>
          </p:nvPr>
        </p:nvSpPr>
        <p:spPr/>
        <p:txBody>
          <a:bodyPr/>
          <a:lstStyle/>
          <a:p>
            <a:fld id="{9CD8D479-8942-46E8-A226-A4E01F7A105C}" type="slidenum">
              <a:rPr lang="en-US"/>
              <a:t>13</a:t>
            </a:fld>
            <a:endParaRPr lang="en-US"/>
          </a:p>
        </p:txBody>
      </p:sp>
      <p:sp>
        <p:nvSpPr>
          <p:cNvPr id="5" name="Date Placeholder 4">
            <a:extLst>
              <a:ext uri="{FF2B5EF4-FFF2-40B4-BE49-F238E27FC236}">
                <a16:creationId xmlns:a16="http://schemas.microsoft.com/office/drawing/2014/main" id="{869CF339-788D-8658-6BB9-6DB300A7DCAB}"/>
              </a:ext>
            </a:extLst>
          </p:cNvPr>
          <p:cNvSpPr>
            <a:spLocks noGrp="1"/>
          </p:cNvSpPr>
          <p:nvPr>
            <p:ph type="dt" sz="half" idx="10"/>
          </p:nvPr>
        </p:nvSpPr>
        <p:spPr/>
        <p:txBody>
          <a:bodyPr/>
          <a:lstStyle/>
          <a:p>
            <a:r>
              <a:rPr lang="en-US"/>
              <a:t>4/25/2024</a:t>
            </a:r>
          </a:p>
        </p:txBody>
      </p:sp>
      <p:sp>
        <p:nvSpPr>
          <p:cNvPr id="6" name="Footer Placeholder 5">
            <a:extLst>
              <a:ext uri="{FF2B5EF4-FFF2-40B4-BE49-F238E27FC236}">
                <a16:creationId xmlns:a16="http://schemas.microsoft.com/office/drawing/2014/main" id="{F9EAC4CD-DAF3-225C-139A-EE986263913E}"/>
              </a:ext>
            </a:extLst>
          </p:cNvPr>
          <p:cNvSpPr>
            <a:spLocks noGrp="1"/>
          </p:cNvSpPr>
          <p:nvPr>
            <p:ph type="ftr" sz="quarter" idx="11"/>
          </p:nvPr>
        </p:nvSpPr>
        <p:spPr/>
        <p:txBody>
          <a:bodyPr/>
          <a:lstStyle/>
          <a:p>
            <a:endParaRPr lang="en-US"/>
          </a:p>
        </p:txBody>
      </p:sp>
      <p:pic>
        <p:nvPicPr>
          <p:cNvPr id="8" name="Picture 7" descr="A white background with black text&#10;&#10;Description automatically generated">
            <a:extLst>
              <a:ext uri="{FF2B5EF4-FFF2-40B4-BE49-F238E27FC236}">
                <a16:creationId xmlns:a16="http://schemas.microsoft.com/office/drawing/2014/main" id="{31CCFBDF-A44A-EB42-B266-4F65FDE08BC0}"/>
              </a:ext>
            </a:extLst>
          </p:cNvPr>
          <p:cNvPicPr>
            <a:picLocks noChangeAspect="1"/>
          </p:cNvPicPr>
          <p:nvPr/>
        </p:nvPicPr>
        <p:blipFill>
          <a:blip r:embed="rId2"/>
          <a:stretch>
            <a:fillRect/>
          </a:stretch>
        </p:blipFill>
        <p:spPr>
          <a:xfrm>
            <a:off x="1410433" y="1565031"/>
            <a:ext cx="9746274" cy="4255477"/>
          </a:xfrm>
          <a:prstGeom prst="rect">
            <a:avLst/>
          </a:prstGeom>
        </p:spPr>
      </p:pic>
    </p:spTree>
    <p:extLst>
      <p:ext uri="{BB962C8B-B14F-4D97-AF65-F5344CB8AC3E}">
        <p14:creationId xmlns:p14="http://schemas.microsoft.com/office/powerpoint/2010/main" val="272784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F9AC-15A6-6639-1E8A-68944EBABA8C}"/>
              </a:ext>
            </a:extLst>
          </p:cNvPr>
          <p:cNvSpPr>
            <a:spLocks noGrp="1"/>
          </p:cNvSpPr>
          <p:nvPr>
            <p:ph type="title"/>
          </p:nvPr>
        </p:nvSpPr>
        <p:spPr/>
        <p:txBody>
          <a:bodyPr/>
          <a:lstStyle/>
          <a:p>
            <a:r>
              <a:rPr lang="en-US"/>
              <a:t>Germination Parameters</a:t>
            </a:r>
          </a:p>
        </p:txBody>
      </p:sp>
      <p:sp>
        <p:nvSpPr>
          <p:cNvPr id="3" name="Content Placeholder 2">
            <a:extLst>
              <a:ext uri="{FF2B5EF4-FFF2-40B4-BE49-F238E27FC236}">
                <a16:creationId xmlns:a16="http://schemas.microsoft.com/office/drawing/2014/main" id="{CE10074E-AE5B-8425-7BBC-DED40D2716EB}"/>
              </a:ext>
            </a:extLst>
          </p:cNvPr>
          <p:cNvSpPr>
            <a:spLocks noGrp="1"/>
          </p:cNvSpPr>
          <p:nvPr>
            <p:ph idx="1"/>
          </p:nvPr>
        </p:nvSpPr>
        <p:spPr>
          <a:xfrm>
            <a:off x="1410025" y="1459653"/>
            <a:ext cx="9371948" cy="4620682"/>
          </a:xfrm>
        </p:spPr>
        <p:txBody>
          <a:bodyPr vert="horz" lIns="91440" tIns="45720" rIns="91440" bIns="45720" rtlCol="0" anchor="t">
            <a:normAutofit/>
          </a:bodyPr>
          <a:lstStyle/>
          <a:p>
            <a:pPr marL="54610" indent="-210185">
              <a:buNone/>
            </a:pPr>
            <a:r>
              <a:rPr lang="en-US"/>
              <a:t>Determined germination season and plant mortality.	</a:t>
            </a:r>
          </a:p>
          <a:p>
            <a:pPr marL="438785" lvl="1" indent="-154940">
              <a:buFont typeface="Arial" panose="05000000000000000000" pitchFamily="2" charset="2"/>
              <a:buChar char="•"/>
            </a:pPr>
            <a:r>
              <a:rPr lang="en-US"/>
              <a:t>Kernel loss index = 0.06.</a:t>
            </a:r>
          </a:p>
          <a:p>
            <a:pPr marL="438785" lvl="1" indent="-154940">
              <a:buFont typeface="Arial" panose="05000000000000000000" pitchFamily="2" charset="2"/>
              <a:buChar char="•"/>
            </a:pPr>
            <a:r>
              <a:rPr lang="en-US"/>
              <a:t>Minimum acceptable soil precipitation = 0.08</a:t>
            </a:r>
          </a:p>
          <a:p>
            <a:pPr marL="438785" lvl="1" indent="-154940">
              <a:buFont typeface="Arial" panose="05000000000000000000" pitchFamily="2" charset="2"/>
              <a:buChar char="•"/>
            </a:pPr>
            <a:r>
              <a:rPr lang="en-US"/>
              <a:t>Initial kernels = 1000   (corn kernels / acre)</a:t>
            </a:r>
          </a:p>
          <a:p>
            <a:pPr marL="0" indent="0">
              <a:buNone/>
            </a:pPr>
            <a:r>
              <a:rPr lang="en-US"/>
              <a:t>Germination Process Assumptions: </a:t>
            </a:r>
          </a:p>
          <a:p>
            <a:pPr marL="438785" lvl="1" indent="-154940"/>
            <a:r>
              <a:rPr lang="en-US"/>
              <a:t>Temperatures and precipitation calculated for daily basis using values for harvest season averaging 80 days.</a:t>
            </a:r>
          </a:p>
          <a:p>
            <a:pPr marL="438785" lvl="1" indent="-154940"/>
            <a:r>
              <a:rPr lang="en-US"/>
              <a:t> Kernel loss is an exponential distribution</a:t>
            </a:r>
          </a:p>
          <a:p>
            <a:pPr marL="438785" lvl="1" indent="-154940"/>
            <a:r>
              <a:rPr lang="en-US"/>
              <a:t>Soil temperature and soil precipitation is uniform distribution</a:t>
            </a:r>
          </a:p>
          <a:p>
            <a:pPr marL="438785" lvl="1" indent="-154940"/>
            <a:r>
              <a:rPr lang="en-US"/>
              <a:t>Germination period is randomized between 7 and 21 days.</a:t>
            </a:r>
          </a:p>
          <a:p>
            <a:pPr marL="0" indent="0">
              <a:buNone/>
            </a:pPr>
            <a:r>
              <a:rPr lang="en-US"/>
              <a:t>Biomass at the end of germination period used to begin growing season calculations.</a:t>
            </a:r>
          </a:p>
          <a:p>
            <a:pPr marL="0" indent="0">
              <a:buNone/>
            </a:pPr>
            <a:endParaRPr lang="en-US"/>
          </a:p>
          <a:p>
            <a:pPr marL="228600" lvl="1" indent="0">
              <a:buNone/>
            </a:pPr>
            <a:endParaRPr lang="en-US"/>
          </a:p>
          <a:p>
            <a:pPr marL="210185" indent="-210185"/>
            <a:endParaRPr lang="en-US"/>
          </a:p>
        </p:txBody>
      </p:sp>
      <p:sp>
        <p:nvSpPr>
          <p:cNvPr id="5" name="Slide Number Placeholder 4">
            <a:extLst>
              <a:ext uri="{FF2B5EF4-FFF2-40B4-BE49-F238E27FC236}">
                <a16:creationId xmlns:a16="http://schemas.microsoft.com/office/drawing/2014/main" id="{60E97651-AE61-3A37-84DB-8B2E5C4F507C}"/>
              </a:ext>
            </a:extLst>
          </p:cNvPr>
          <p:cNvSpPr>
            <a:spLocks noGrp="1"/>
          </p:cNvSpPr>
          <p:nvPr>
            <p:ph type="sldNum" sz="quarter" idx="12"/>
          </p:nvPr>
        </p:nvSpPr>
        <p:spPr/>
        <p:txBody>
          <a:bodyPr/>
          <a:lstStyle/>
          <a:p>
            <a:fld id="{9CD8D479-8942-46E8-A226-A4E01F7A105C}" type="slidenum">
              <a:rPr lang="en-US"/>
              <a:t>14</a:t>
            </a:fld>
            <a:endParaRPr lang="en-US"/>
          </a:p>
        </p:txBody>
      </p:sp>
      <p:sp>
        <p:nvSpPr>
          <p:cNvPr id="6" name="Date Placeholder 5">
            <a:extLst>
              <a:ext uri="{FF2B5EF4-FFF2-40B4-BE49-F238E27FC236}">
                <a16:creationId xmlns:a16="http://schemas.microsoft.com/office/drawing/2014/main" id="{2858A98F-ACF7-07E4-E64E-A631B1CC232B}"/>
              </a:ext>
            </a:extLst>
          </p:cNvPr>
          <p:cNvSpPr>
            <a:spLocks noGrp="1"/>
          </p:cNvSpPr>
          <p:nvPr>
            <p:ph type="dt" sz="half" idx="10"/>
          </p:nvPr>
        </p:nvSpPr>
        <p:spPr/>
        <p:txBody>
          <a:bodyPr/>
          <a:lstStyle/>
          <a:p>
            <a:r>
              <a:rPr lang="en-US"/>
              <a:t>4/25/2024</a:t>
            </a:r>
          </a:p>
        </p:txBody>
      </p:sp>
    </p:spTree>
    <p:extLst>
      <p:ext uri="{BB962C8B-B14F-4D97-AF65-F5344CB8AC3E}">
        <p14:creationId xmlns:p14="http://schemas.microsoft.com/office/powerpoint/2010/main" val="2847868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5270" y="338175"/>
            <a:ext cx="5014438" cy="748945"/>
          </a:xfrm>
        </p:spPr>
        <p:txBody>
          <a:bodyPr/>
          <a:lstStyle/>
          <a:p>
            <a:r>
              <a:rPr lang="en-US"/>
              <a:t>General Code Process</a:t>
            </a:r>
          </a:p>
        </p:txBody>
      </p:sp>
      <p:sp>
        <p:nvSpPr>
          <p:cNvPr id="5" name="Slide Number Placeholder 4"/>
          <p:cNvSpPr>
            <a:spLocks noGrp="1"/>
          </p:cNvSpPr>
          <p:nvPr>
            <p:ph type="sldNum" sz="quarter" idx="12"/>
          </p:nvPr>
        </p:nvSpPr>
        <p:spPr/>
        <p:txBody>
          <a:bodyPr/>
          <a:lstStyle/>
          <a:p>
            <a:fld id="{9CD8D479-8942-46E8-A226-A4E01F7A105C}" type="slidenum">
              <a:rPr lang="en-US" smtClean="0"/>
              <a:t>15</a:t>
            </a:fld>
            <a:endParaRPr lang="en-US"/>
          </a:p>
        </p:txBody>
      </p:sp>
      <p:sp>
        <p:nvSpPr>
          <p:cNvPr id="6" name="Date Placeholder 5"/>
          <p:cNvSpPr>
            <a:spLocks noGrp="1"/>
          </p:cNvSpPr>
          <p:nvPr>
            <p:ph type="dt" sz="half" idx="10"/>
          </p:nvPr>
        </p:nvSpPr>
        <p:spPr/>
        <p:txBody>
          <a:bodyPr/>
          <a:lstStyle/>
          <a:p>
            <a:r>
              <a:rPr lang="en-US"/>
              <a:t>4/25/2024</a:t>
            </a:r>
          </a:p>
        </p:txBody>
      </p:sp>
      <p:graphicFrame>
        <p:nvGraphicFramePr>
          <p:cNvPr id="8" name="Content Placeholder 9" descr="Basic cycle diagram with a continuing sequence of stages, tasks, or events in a circular flow. Emphasizes the stages or steps rather than the connecting arrows or flow"/>
          <p:cNvGraphicFramePr>
            <a:graphicFrameLocks noGrp="1"/>
          </p:cNvGraphicFramePr>
          <p:nvPr>
            <p:ph sz="half" idx="2"/>
            <p:extLst>
              <p:ext uri="{D42A27DB-BD31-4B8C-83A1-F6EECF244321}">
                <p14:modId xmlns:p14="http://schemas.microsoft.com/office/powerpoint/2010/main" val="1577264817"/>
              </p:ext>
            </p:extLst>
          </p:nvPr>
        </p:nvGraphicFramePr>
        <p:xfrm>
          <a:off x="1639711" y="1087120"/>
          <a:ext cx="7437966" cy="5067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0719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5270" y="338175"/>
            <a:ext cx="5014438" cy="748945"/>
          </a:xfrm>
        </p:spPr>
        <p:txBody>
          <a:bodyPr/>
          <a:lstStyle/>
          <a:p>
            <a:r>
              <a:rPr lang="en-US"/>
              <a:t>General Code Process</a:t>
            </a:r>
          </a:p>
        </p:txBody>
      </p:sp>
      <p:sp>
        <p:nvSpPr>
          <p:cNvPr id="5" name="Slide Number Placeholder 4"/>
          <p:cNvSpPr>
            <a:spLocks noGrp="1"/>
          </p:cNvSpPr>
          <p:nvPr>
            <p:ph type="sldNum" sz="quarter" idx="12"/>
          </p:nvPr>
        </p:nvSpPr>
        <p:spPr/>
        <p:txBody>
          <a:bodyPr/>
          <a:lstStyle/>
          <a:p>
            <a:fld id="{9CD8D479-8942-46E8-A226-A4E01F7A105C}" type="slidenum">
              <a:rPr lang="en-US" smtClean="0"/>
              <a:t>16</a:t>
            </a:fld>
            <a:endParaRPr lang="en-US"/>
          </a:p>
        </p:txBody>
      </p:sp>
      <p:sp>
        <p:nvSpPr>
          <p:cNvPr id="6" name="Date Placeholder 5"/>
          <p:cNvSpPr>
            <a:spLocks noGrp="1"/>
          </p:cNvSpPr>
          <p:nvPr>
            <p:ph type="dt" sz="half" idx="10"/>
          </p:nvPr>
        </p:nvSpPr>
        <p:spPr/>
        <p:txBody>
          <a:bodyPr/>
          <a:lstStyle/>
          <a:p>
            <a:r>
              <a:rPr lang="en-US"/>
              <a:t>4/25/2024</a:t>
            </a:r>
          </a:p>
        </p:txBody>
      </p:sp>
      <p:graphicFrame>
        <p:nvGraphicFramePr>
          <p:cNvPr id="8" name="Content Placeholder 9" descr="Basic cycle diagram with a continuing sequence of stages, tasks, or events in a circular flow. Emphasizes the stages or steps rather than the connecting arrows or flow"/>
          <p:cNvGraphicFramePr>
            <a:graphicFrameLocks noGrp="1"/>
          </p:cNvGraphicFramePr>
          <p:nvPr>
            <p:ph sz="half" idx="2"/>
          </p:nvPr>
        </p:nvGraphicFramePr>
        <p:xfrm>
          <a:off x="1639711" y="1087120"/>
          <a:ext cx="7437966" cy="5067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17" name="Ink 16">
                <a:extLst>
                  <a:ext uri="{FF2B5EF4-FFF2-40B4-BE49-F238E27FC236}">
                    <a16:creationId xmlns:a16="http://schemas.microsoft.com/office/drawing/2014/main" id="{28DC9658-12E4-94F7-0BDC-03FF5F65DF54}"/>
                  </a:ext>
                </a:extLst>
              </p14:cNvPr>
              <p14:cNvContentPartPr/>
              <p14:nvPr/>
            </p14:nvContentPartPr>
            <p14:xfrm>
              <a:off x="6994127" y="2836878"/>
              <a:ext cx="467482" cy="23201"/>
            </p14:xfrm>
          </p:contentPart>
        </mc:Choice>
        <mc:Fallback>
          <p:pic>
            <p:nvPicPr>
              <p:cNvPr id="17" name="Ink 16">
                <a:extLst>
                  <a:ext uri="{FF2B5EF4-FFF2-40B4-BE49-F238E27FC236}">
                    <a16:creationId xmlns:a16="http://schemas.microsoft.com/office/drawing/2014/main" id="{28DC9658-12E4-94F7-0BDC-03FF5F65DF54}"/>
                  </a:ext>
                </a:extLst>
              </p:cNvPr>
              <p:cNvPicPr/>
              <p:nvPr/>
            </p:nvPicPr>
            <p:blipFill>
              <a:blip r:embed="rId8"/>
              <a:stretch>
                <a:fillRect/>
              </a:stretch>
            </p:blipFill>
            <p:spPr>
              <a:xfrm>
                <a:off x="6940187" y="2731419"/>
                <a:ext cx="575003" cy="233768"/>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F9A4F9A1-C7D1-7C43-FFF9-98BCA4E5E9F3}"/>
                  </a:ext>
                </a:extLst>
              </p14:cNvPr>
              <p14:cNvContentPartPr/>
              <p14:nvPr/>
            </p14:nvContentPartPr>
            <p14:xfrm>
              <a:off x="6828007" y="3017387"/>
              <a:ext cx="737154" cy="12120"/>
            </p14:xfrm>
          </p:contentPart>
        </mc:Choice>
        <mc:Fallback>
          <p:pic>
            <p:nvPicPr>
              <p:cNvPr id="18" name="Ink 17">
                <a:extLst>
                  <a:ext uri="{FF2B5EF4-FFF2-40B4-BE49-F238E27FC236}">
                    <a16:creationId xmlns:a16="http://schemas.microsoft.com/office/drawing/2014/main" id="{F9A4F9A1-C7D1-7C43-FFF9-98BCA4E5E9F3}"/>
                  </a:ext>
                </a:extLst>
              </p:cNvPr>
              <p:cNvPicPr/>
              <p:nvPr/>
            </p:nvPicPr>
            <p:blipFill>
              <a:blip r:embed="rId10"/>
              <a:stretch>
                <a:fillRect/>
              </a:stretch>
            </p:blipFill>
            <p:spPr>
              <a:xfrm>
                <a:off x="6774043" y="2913501"/>
                <a:ext cx="844723" cy="219545"/>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239747D7-7DF2-457E-5A60-64B80A14CF6B}"/>
                  </a:ext>
                </a:extLst>
              </p14:cNvPr>
              <p14:cNvContentPartPr/>
              <p14:nvPr/>
            </p14:nvContentPartPr>
            <p14:xfrm>
              <a:off x="6831234" y="3178397"/>
              <a:ext cx="765648" cy="14322"/>
            </p14:xfrm>
          </p:contentPart>
        </mc:Choice>
        <mc:Fallback>
          <p:pic>
            <p:nvPicPr>
              <p:cNvPr id="19" name="Ink 18">
                <a:extLst>
                  <a:ext uri="{FF2B5EF4-FFF2-40B4-BE49-F238E27FC236}">
                    <a16:creationId xmlns:a16="http://schemas.microsoft.com/office/drawing/2014/main" id="{239747D7-7DF2-457E-5A60-64B80A14CF6B}"/>
                  </a:ext>
                </a:extLst>
              </p:cNvPr>
              <p:cNvPicPr/>
              <p:nvPr/>
            </p:nvPicPr>
            <p:blipFill>
              <a:blip r:embed="rId12"/>
              <a:stretch>
                <a:fillRect/>
              </a:stretch>
            </p:blipFill>
            <p:spPr>
              <a:xfrm>
                <a:off x="6777264" y="3073602"/>
                <a:ext cx="873227" cy="223563"/>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44B44E79-ADC5-BD9C-0E1E-A387FD74FE04}"/>
                  </a:ext>
                </a:extLst>
              </p14:cNvPr>
              <p14:cNvContentPartPr/>
              <p14:nvPr/>
            </p14:nvContentPartPr>
            <p14:xfrm>
              <a:off x="6753388" y="3366502"/>
              <a:ext cx="941752" cy="11906"/>
            </p14:xfrm>
          </p:contentPart>
        </mc:Choice>
        <mc:Fallback>
          <p:pic>
            <p:nvPicPr>
              <p:cNvPr id="20" name="Ink 19">
                <a:extLst>
                  <a:ext uri="{FF2B5EF4-FFF2-40B4-BE49-F238E27FC236}">
                    <a16:creationId xmlns:a16="http://schemas.microsoft.com/office/drawing/2014/main" id="{44B44E79-ADC5-BD9C-0E1E-A387FD74FE04}"/>
                  </a:ext>
                </a:extLst>
              </p:cNvPr>
              <p:cNvPicPr/>
              <p:nvPr/>
            </p:nvPicPr>
            <p:blipFill>
              <a:blip r:embed="rId14"/>
              <a:stretch>
                <a:fillRect/>
              </a:stretch>
            </p:blipFill>
            <p:spPr>
              <a:xfrm>
                <a:off x="6699409" y="3068852"/>
                <a:ext cx="1049350" cy="606214"/>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Ink 20">
                <a:extLst>
                  <a:ext uri="{FF2B5EF4-FFF2-40B4-BE49-F238E27FC236}">
                    <a16:creationId xmlns:a16="http://schemas.microsoft.com/office/drawing/2014/main" id="{5F9F78F9-E5EF-4E0A-4633-AEE9EEC82C79}"/>
                  </a:ext>
                </a:extLst>
              </p14:cNvPr>
              <p14:cNvContentPartPr/>
              <p14:nvPr/>
            </p14:nvContentPartPr>
            <p14:xfrm>
              <a:off x="6751034" y="3539437"/>
              <a:ext cx="921512" cy="11906"/>
            </p14:xfrm>
          </p:contentPart>
        </mc:Choice>
        <mc:Fallback>
          <p:pic>
            <p:nvPicPr>
              <p:cNvPr id="21" name="Ink 20">
                <a:extLst>
                  <a:ext uri="{FF2B5EF4-FFF2-40B4-BE49-F238E27FC236}">
                    <a16:creationId xmlns:a16="http://schemas.microsoft.com/office/drawing/2014/main" id="{5F9F78F9-E5EF-4E0A-4633-AEE9EEC82C79}"/>
                  </a:ext>
                </a:extLst>
              </p:cNvPr>
              <p:cNvPicPr/>
              <p:nvPr/>
            </p:nvPicPr>
            <p:blipFill>
              <a:blip r:embed="rId16"/>
              <a:stretch>
                <a:fillRect/>
              </a:stretch>
            </p:blipFill>
            <p:spPr>
              <a:xfrm>
                <a:off x="6697060" y="3407148"/>
                <a:ext cx="1029100" cy="276043"/>
              </a:xfrm>
              <a:prstGeom prst="rect">
                <a:avLst/>
              </a:prstGeom>
            </p:spPr>
          </p:pic>
        </mc:Fallback>
      </mc:AlternateContent>
    </p:spTree>
    <p:extLst>
      <p:ext uri="{BB962C8B-B14F-4D97-AF65-F5344CB8AC3E}">
        <p14:creationId xmlns:p14="http://schemas.microsoft.com/office/powerpoint/2010/main" val="2668927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11AB-854C-1A3E-8961-44B2D8B5C3F9}"/>
              </a:ext>
            </a:extLst>
          </p:cNvPr>
          <p:cNvSpPr>
            <a:spLocks noGrp="1"/>
          </p:cNvSpPr>
          <p:nvPr>
            <p:ph type="title"/>
          </p:nvPr>
        </p:nvSpPr>
        <p:spPr>
          <a:xfrm>
            <a:off x="1410026" y="-212069"/>
            <a:ext cx="9371949" cy="1183566"/>
          </a:xfrm>
        </p:spPr>
        <p:txBody>
          <a:bodyPr/>
          <a:lstStyle/>
          <a:p>
            <a:r>
              <a:rPr lang="en-US"/>
              <a:t>Germination conditions for randomization</a:t>
            </a:r>
          </a:p>
        </p:txBody>
      </p:sp>
      <p:graphicFrame>
        <p:nvGraphicFramePr>
          <p:cNvPr id="6" name="Content Placeholder 5">
            <a:extLst>
              <a:ext uri="{FF2B5EF4-FFF2-40B4-BE49-F238E27FC236}">
                <a16:creationId xmlns:a16="http://schemas.microsoft.com/office/drawing/2014/main" id="{4CCDD4BB-71DF-5164-DDCA-9077C5776887}"/>
              </a:ext>
            </a:extLst>
          </p:cNvPr>
          <p:cNvGraphicFramePr>
            <a:graphicFrameLocks noGrp="1"/>
          </p:cNvGraphicFramePr>
          <p:nvPr>
            <p:ph idx="1"/>
            <p:extLst>
              <p:ext uri="{D42A27DB-BD31-4B8C-83A1-F6EECF244321}">
                <p14:modId xmlns:p14="http://schemas.microsoft.com/office/powerpoint/2010/main" val="1612317993"/>
              </p:ext>
            </p:extLst>
          </p:nvPr>
        </p:nvGraphicFramePr>
        <p:xfrm>
          <a:off x="506015" y="1065608"/>
          <a:ext cx="11349086" cy="5253264"/>
        </p:xfrm>
        <a:graphic>
          <a:graphicData uri="http://schemas.openxmlformats.org/drawingml/2006/table">
            <a:tbl>
              <a:tblPr firstRow="1" bandRow="1">
                <a:tableStyleId>{3B4B98B0-60AC-42C2-AFA5-B58CD77FA1E5}</a:tableStyleId>
              </a:tblPr>
              <a:tblGrid>
                <a:gridCol w="1621298">
                  <a:extLst>
                    <a:ext uri="{9D8B030D-6E8A-4147-A177-3AD203B41FA5}">
                      <a16:colId xmlns:a16="http://schemas.microsoft.com/office/drawing/2014/main" val="2787454344"/>
                    </a:ext>
                  </a:extLst>
                </a:gridCol>
                <a:gridCol w="1621298">
                  <a:extLst>
                    <a:ext uri="{9D8B030D-6E8A-4147-A177-3AD203B41FA5}">
                      <a16:colId xmlns:a16="http://schemas.microsoft.com/office/drawing/2014/main" val="2789536490"/>
                    </a:ext>
                  </a:extLst>
                </a:gridCol>
                <a:gridCol w="1621298">
                  <a:extLst>
                    <a:ext uri="{9D8B030D-6E8A-4147-A177-3AD203B41FA5}">
                      <a16:colId xmlns:a16="http://schemas.microsoft.com/office/drawing/2014/main" val="3828124328"/>
                    </a:ext>
                  </a:extLst>
                </a:gridCol>
                <a:gridCol w="1621298">
                  <a:extLst>
                    <a:ext uri="{9D8B030D-6E8A-4147-A177-3AD203B41FA5}">
                      <a16:colId xmlns:a16="http://schemas.microsoft.com/office/drawing/2014/main" val="4188484318"/>
                    </a:ext>
                  </a:extLst>
                </a:gridCol>
                <a:gridCol w="1621298">
                  <a:extLst>
                    <a:ext uri="{9D8B030D-6E8A-4147-A177-3AD203B41FA5}">
                      <a16:colId xmlns:a16="http://schemas.microsoft.com/office/drawing/2014/main" val="1529064796"/>
                    </a:ext>
                  </a:extLst>
                </a:gridCol>
                <a:gridCol w="1621298">
                  <a:extLst>
                    <a:ext uri="{9D8B030D-6E8A-4147-A177-3AD203B41FA5}">
                      <a16:colId xmlns:a16="http://schemas.microsoft.com/office/drawing/2014/main" val="1137764895"/>
                    </a:ext>
                  </a:extLst>
                </a:gridCol>
                <a:gridCol w="1621298">
                  <a:extLst>
                    <a:ext uri="{9D8B030D-6E8A-4147-A177-3AD203B41FA5}">
                      <a16:colId xmlns:a16="http://schemas.microsoft.com/office/drawing/2014/main" val="3591535754"/>
                    </a:ext>
                  </a:extLst>
                </a:gridCol>
              </a:tblGrid>
              <a:tr h="634232">
                <a:tc>
                  <a:txBody>
                    <a:bodyPr/>
                    <a:lstStyle/>
                    <a:p>
                      <a:pPr lvl="0">
                        <a:buNone/>
                      </a:pPr>
                      <a:r>
                        <a:rPr lang="en-US"/>
                        <a:t>Condition</a:t>
                      </a:r>
                    </a:p>
                  </a:txBody>
                  <a:tcPr/>
                </a:tc>
                <a:tc>
                  <a:txBody>
                    <a:bodyPr/>
                    <a:lstStyle/>
                    <a:p>
                      <a:pPr lvl="0">
                        <a:buNone/>
                      </a:pPr>
                      <a:r>
                        <a:rPr lang="en-US"/>
                        <a:t>Lower bound Temp</a:t>
                      </a:r>
                    </a:p>
                  </a:txBody>
                  <a:tcPr/>
                </a:tc>
                <a:tc>
                  <a:txBody>
                    <a:bodyPr/>
                    <a:lstStyle/>
                    <a:p>
                      <a:pPr lvl="0">
                        <a:buNone/>
                      </a:pPr>
                      <a:r>
                        <a:rPr lang="en-US"/>
                        <a:t>Upper bound Temp</a:t>
                      </a:r>
                    </a:p>
                  </a:txBody>
                  <a:tcPr/>
                </a:tc>
                <a:tc>
                  <a:txBody>
                    <a:bodyPr/>
                    <a:lstStyle/>
                    <a:p>
                      <a:pPr lvl="0">
                        <a:buNone/>
                      </a:pPr>
                      <a:r>
                        <a:rPr lang="en-US"/>
                        <a:t>Lower bound Precip</a:t>
                      </a:r>
                      <a:endParaRPr lang="en-US" err="1"/>
                    </a:p>
                  </a:txBody>
                  <a:tcPr/>
                </a:tc>
                <a:tc>
                  <a:txBody>
                    <a:bodyPr/>
                    <a:lstStyle/>
                    <a:p>
                      <a:pPr lvl="0">
                        <a:buNone/>
                      </a:pPr>
                      <a:r>
                        <a:rPr lang="en-US"/>
                        <a:t>Higher bound Precip</a:t>
                      </a:r>
                      <a:endParaRPr lang="en-US" err="1"/>
                    </a:p>
                  </a:txBody>
                  <a:tcPr/>
                </a:tc>
                <a:tc>
                  <a:txBody>
                    <a:bodyPr/>
                    <a:lstStyle/>
                    <a:p>
                      <a:pPr lvl="0">
                        <a:buNone/>
                      </a:pPr>
                      <a:r>
                        <a:rPr lang="en-US"/>
                        <a:t>Temp factor</a:t>
                      </a:r>
                    </a:p>
                  </a:txBody>
                  <a:tcPr/>
                </a:tc>
                <a:tc>
                  <a:txBody>
                    <a:bodyPr/>
                    <a:lstStyle/>
                    <a:p>
                      <a:pPr lvl="0">
                        <a:buNone/>
                      </a:pPr>
                      <a:r>
                        <a:rPr lang="en-US"/>
                        <a:t>Precip factor</a:t>
                      </a:r>
                    </a:p>
                  </a:txBody>
                  <a:tcPr/>
                </a:tc>
                <a:extLst>
                  <a:ext uri="{0D108BD9-81ED-4DB2-BD59-A6C34878D82A}">
                    <a16:rowId xmlns:a16="http://schemas.microsoft.com/office/drawing/2014/main" val="2348533072"/>
                  </a:ext>
                </a:extLst>
              </a:tr>
              <a:tr h="364096">
                <a:tc>
                  <a:txBody>
                    <a:bodyPr/>
                    <a:lstStyle/>
                    <a:p>
                      <a:r>
                        <a:rPr lang="en-US"/>
                        <a:t>Late frost</a:t>
                      </a:r>
                    </a:p>
                  </a:txBody>
                  <a:tcPr/>
                </a:tc>
                <a:tc>
                  <a:txBody>
                    <a:bodyPr/>
                    <a:lstStyle/>
                    <a:p>
                      <a:r>
                        <a:rPr lang="en-US"/>
                        <a:t>50</a:t>
                      </a:r>
                    </a:p>
                  </a:txBody>
                  <a:tcPr/>
                </a:tc>
                <a:tc>
                  <a:txBody>
                    <a:bodyPr/>
                    <a:lstStyle/>
                    <a:p>
                      <a:r>
                        <a:rPr lang="en-US"/>
                        <a:t>70</a:t>
                      </a:r>
                    </a:p>
                  </a:txBody>
                  <a:tcPr/>
                </a:tc>
                <a:tc>
                  <a:txBody>
                    <a:bodyPr/>
                    <a:lstStyle/>
                    <a:p>
                      <a:r>
                        <a:rPr lang="en-US"/>
                        <a:t>.05</a:t>
                      </a:r>
                    </a:p>
                  </a:txBody>
                  <a:tcPr/>
                </a:tc>
                <a:tc>
                  <a:txBody>
                    <a:bodyPr/>
                    <a:lstStyle/>
                    <a:p>
                      <a:r>
                        <a:rPr lang="en-US"/>
                        <a:t>.1</a:t>
                      </a:r>
                    </a:p>
                  </a:txBody>
                  <a:tcPr/>
                </a:tc>
                <a:tc>
                  <a:txBody>
                    <a:bodyPr/>
                    <a:lstStyle/>
                    <a:p>
                      <a:pPr lvl="0">
                        <a:buNone/>
                      </a:pPr>
                      <a:r>
                        <a:rPr lang="en-US"/>
                        <a:t>.8</a:t>
                      </a:r>
                    </a:p>
                  </a:txBody>
                  <a:tcPr/>
                </a:tc>
                <a:tc>
                  <a:txBody>
                    <a:bodyPr/>
                    <a:lstStyle/>
                    <a:p>
                      <a:r>
                        <a:rPr lang="en-US"/>
                        <a:t>.8</a:t>
                      </a:r>
                    </a:p>
                  </a:txBody>
                  <a:tcPr/>
                </a:tc>
                <a:extLst>
                  <a:ext uri="{0D108BD9-81ED-4DB2-BD59-A6C34878D82A}">
                    <a16:rowId xmlns:a16="http://schemas.microsoft.com/office/drawing/2014/main" val="2959710039"/>
                  </a:ext>
                </a:extLst>
              </a:tr>
              <a:tr h="634232">
                <a:tc>
                  <a:txBody>
                    <a:bodyPr/>
                    <a:lstStyle/>
                    <a:p>
                      <a:r>
                        <a:rPr lang="en-US"/>
                        <a:t>Severe drought</a:t>
                      </a:r>
                    </a:p>
                  </a:txBody>
                  <a:tcPr/>
                </a:tc>
                <a:tc>
                  <a:txBody>
                    <a:bodyPr/>
                    <a:lstStyle/>
                    <a:p>
                      <a:r>
                        <a:rPr lang="en-US"/>
                        <a:t>60</a:t>
                      </a:r>
                    </a:p>
                  </a:txBody>
                  <a:tcPr/>
                </a:tc>
                <a:tc>
                  <a:txBody>
                    <a:bodyPr/>
                    <a:lstStyle/>
                    <a:p>
                      <a:r>
                        <a:rPr lang="en-US"/>
                        <a:t>110</a:t>
                      </a:r>
                    </a:p>
                  </a:txBody>
                  <a:tcPr/>
                </a:tc>
                <a:tc>
                  <a:txBody>
                    <a:bodyPr/>
                    <a:lstStyle/>
                    <a:p>
                      <a:r>
                        <a:rPr lang="en-US"/>
                        <a:t>.04</a:t>
                      </a:r>
                    </a:p>
                  </a:txBody>
                  <a:tcPr/>
                </a:tc>
                <a:tc>
                  <a:txBody>
                    <a:bodyPr/>
                    <a:lstStyle/>
                    <a:p>
                      <a:r>
                        <a:rPr lang="en-US"/>
                        <a:t>.12</a:t>
                      </a:r>
                    </a:p>
                  </a:txBody>
                  <a:tcPr/>
                </a:tc>
                <a:tc>
                  <a:txBody>
                    <a:bodyPr/>
                    <a:lstStyle/>
                    <a:p>
                      <a:pPr lvl="0">
                        <a:buNone/>
                      </a:pPr>
                      <a:r>
                        <a:rPr lang="en-US"/>
                        <a:t>.9</a:t>
                      </a:r>
                    </a:p>
                  </a:txBody>
                  <a:tcPr/>
                </a:tc>
                <a:tc>
                  <a:txBody>
                    <a:bodyPr/>
                    <a:lstStyle/>
                    <a:p>
                      <a:r>
                        <a:rPr lang="en-US"/>
                        <a:t>.6</a:t>
                      </a:r>
                    </a:p>
                  </a:txBody>
                  <a:tcPr/>
                </a:tc>
                <a:extLst>
                  <a:ext uri="{0D108BD9-81ED-4DB2-BD59-A6C34878D82A}">
                    <a16:rowId xmlns:a16="http://schemas.microsoft.com/office/drawing/2014/main" val="242515287"/>
                  </a:ext>
                </a:extLst>
              </a:tr>
              <a:tr h="634232">
                <a:tc>
                  <a:txBody>
                    <a:bodyPr/>
                    <a:lstStyle/>
                    <a:p>
                      <a:r>
                        <a:rPr lang="en-US"/>
                        <a:t>Moderate Drought</a:t>
                      </a:r>
                    </a:p>
                  </a:txBody>
                  <a:tcPr/>
                </a:tc>
                <a:tc>
                  <a:txBody>
                    <a:bodyPr/>
                    <a:lstStyle/>
                    <a:p>
                      <a:r>
                        <a:rPr lang="en-US"/>
                        <a:t>60</a:t>
                      </a:r>
                    </a:p>
                  </a:txBody>
                  <a:tcPr/>
                </a:tc>
                <a:tc>
                  <a:txBody>
                    <a:bodyPr/>
                    <a:lstStyle/>
                    <a:p>
                      <a:pPr lvl="0">
                        <a:buNone/>
                      </a:pPr>
                      <a:r>
                        <a:rPr lang="en-US"/>
                        <a:t>100</a:t>
                      </a:r>
                    </a:p>
                  </a:txBody>
                  <a:tcPr/>
                </a:tc>
                <a:tc>
                  <a:txBody>
                    <a:bodyPr/>
                    <a:lstStyle/>
                    <a:p>
                      <a:r>
                        <a:rPr lang="en-US"/>
                        <a:t>.08</a:t>
                      </a:r>
                    </a:p>
                  </a:txBody>
                  <a:tcPr/>
                </a:tc>
                <a:tc>
                  <a:txBody>
                    <a:bodyPr/>
                    <a:lstStyle/>
                    <a:p>
                      <a:r>
                        <a:rPr lang="en-US"/>
                        <a:t>.13</a:t>
                      </a:r>
                    </a:p>
                  </a:txBody>
                  <a:tcPr/>
                </a:tc>
                <a:tc>
                  <a:txBody>
                    <a:bodyPr/>
                    <a:lstStyle/>
                    <a:p>
                      <a:pPr lvl="0">
                        <a:buNone/>
                      </a:pPr>
                      <a:r>
                        <a:rPr lang="en-US"/>
                        <a:t>.95</a:t>
                      </a:r>
                    </a:p>
                  </a:txBody>
                  <a:tcPr/>
                </a:tc>
                <a:tc>
                  <a:txBody>
                    <a:bodyPr/>
                    <a:lstStyle/>
                    <a:p>
                      <a:r>
                        <a:rPr lang="en-US"/>
                        <a:t>.65</a:t>
                      </a:r>
                    </a:p>
                  </a:txBody>
                  <a:tcPr/>
                </a:tc>
                <a:extLst>
                  <a:ext uri="{0D108BD9-81ED-4DB2-BD59-A6C34878D82A}">
                    <a16:rowId xmlns:a16="http://schemas.microsoft.com/office/drawing/2014/main" val="1632978204"/>
                  </a:ext>
                </a:extLst>
              </a:tr>
              <a:tr h="1174506">
                <a:tc>
                  <a:txBody>
                    <a:bodyPr/>
                    <a:lstStyle/>
                    <a:p>
                      <a:endParaRPr lang="en-US"/>
                    </a:p>
                    <a:p>
                      <a:pPr lvl="0">
                        <a:buNone/>
                      </a:pPr>
                      <a:r>
                        <a:rPr lang="en-US"/>
                        <a:t>Optimal temps / low precip</a:t>
                      </a:r>
                    </a:p>
                  </a:txBody>
                  <a:tcPr/>
                </a:tc>
                <a:tc>
                  <a:txBody>
                    <a:bodyPr/>
                    <a:lstStyle/>
                    <a:p>
                      <a:r>
                        <a:rPr lang="en-US"/>
                        <a:t>60</a:t>
                      </a:r>
                    </a:p>
                  </a:txBody>
                  <a:tcPr/>
                </a:tc>
                <a:tc>
                  <a:txBody>
                    <a:bodyPr/>
                    <a:lstStyle/>
                    <a:p>
                      <a:r>
                        <a:rPr lang="en-US"/>
                        <a:t>86.9</a:t>
                      </a:r>
                    </a:p>
                  </a:txBody>
                  <a:tcPr/>
                </a:tc>
                <a:tc>
                  <a:txBody>
                    <a:bodyPr/>
                    <a:lstStyle/>
                    <a:p>
                      <a:r>
                        <a:rPr lang="en-US"/>
                        <a:t>.11</a:t>
                      </a:r>
                    </a:p>
                  </a:txBody>
                  <a:tcPr/>
                </a:tc>
                <a:tc>
                  <a:txBody>
                    <a:bodyPr/>
                    <a:lstStyle/>
                    <a:p>
                      <a:r>
                        <a:rPr lang="en-US"/>
                        <a:t>.18</a:t>
                      </a:r>
                    </a:p>
                  </a:txBody>
                  <a:tcPr/>
                </a:tc>
                <a:tc>
                  <a:txBody>
                    <a:bodyPr/>
                    <a:lstStyle/>
                    <a:p>
                      <a:pPr lvl="0">
                        <a:buNone/>
                      </a:pPr>
                      <a:r>
                        <a:rPr lang="en-US"/>
                        <a:t>.99</a:t>
                      </a:r>
                    </a:p>
                  </a:txBody>
                  <a:tcPr/>
                </a:tc>
                <a:tc>
                  <a:txBody>
                    <a:bodyPr/>
                    <a:lstStyle/>
                    <a:p>
                      <a:r>
                        <a:rPr lang="en-US"/>
                        <a:t>.88</a:t>
                      </a:r>
                    </a:p>
                  </a:txBody>
                  <a:tcPr/>
                </a:tc>
                <a:extLst>
                  <a:ext uri="{0D108BD9-81ED-4DB2-BD59-A6C34878D82A}">
                    <a16:rowId xmlns:a16="http://schemas.microsoft.com/office/drawing/2014/main" val="4148050676"/>
                  </a:ext>
                </a:extLst>
              </a:tr>
              <a:tr h="786918">
                <a:tc>
                  <a:txBody>
                    <a:bodyPr/>
                    <a:lstStyle/>
                    <a:p>
                      <a:r>
                        <a:rPr lang="en-US"/>
                        <a:t>Optimal temps / precip</a:t>
                      </a:r>
                      <a:endParaRPr lang="en-US" err="1"/>
                    </a:p>
                  </a:txBody>
                  <a:tcPr/>
                </a:tc>
                <a:tc>
                  <a:txBody>
                    <a:bodyPr/>
                    <a:lstStyle/>
                    <a:p>
                      <a:r>
                        <a:rPr lang="en-US"/>
                        <a:t>60</a:t>
                      </a:r>
                    </a:p>
                  </a:txBody>
                  <a:tcPr/>
                </a:tc>
                <a:tc>
                  <a:txBody>
                    <a:bodyPr/>
                    <a:lstStyle/>
                    <a:p>
                      <a:r>
                        <a:rPr lang="en-US"/>
                        <a:t>86.9</a:t>
                      </a:r>
                    </a:p>
                  </a:txBody>
                  <a:tcPr/>
                </a:tc>
                <a:tc>
                  <a:txBody>
                    <a:bodyPr/>
                    <a:lstStyle/>
                    <a:p>
                      <a:r>
                        <a:rPr lang="en-US"/>
                        <a:t>.175</a:t>
                      </a:r>
                    </a:p>
                  </a:txBody>
                  <a:tcPr/>
                </a:tc>
                <a:tc>
                  <a:txBody>
                    <a:bodyPr/>
                    <a:lstStyle/>
                    <a:p>
                      <a:r>
                        <a:rPr lang="en-US"/>
                        <a:t>.225</a:t>
                      </a:r>
                    </a:p>
                  </a:txBody>
                  <a:tcPr/>
                </a:tc>
                <a:tc>
                  <a:txBody>
                    <a:bodyPr/>
                    <a:lstStyle/>
                    <a:p>
                      <a:pPr lvl="0">
                        <a:buNone/>
                      </a:pPr>
                      <a:r>
                        <a:rPr lang="en-US"/>
                        <a:t>1</a:t>
                      </a:r>
                    </a:p>
                  </a:txBody>
                  <a:tcPr/>
                </a:tc>
                <a:tc>
                  <a:txBody>
                    <a:bodyPr/>
                    <a:lstStyle/>
                    <a:p>
                      <a:r>
                        <a:rPr lang="en-US"/>
                        <a:t>1</a:t>
                      </a:r>
                    </a:p>
                  </a:txBody>
                  <a:tcPr/>
                </a:tc>
                <a:extLst>
                  <a:ext uri="{0D108BD9-81ED-4DB2-BD59-A6C34878D82A}">
                    <a16:rowId xmlns:a16="http://schemas.microsoft.com/office/drawing/2014/main" val="3082487076"/>
                  </a:ext>
                </a:extLst>
              </a:tr>
              <a:tr h="634232">
                <a:tc>
                  <a:txBody>
                    <a:bodyPr/>
                    <a:lstStyle/>
                    <a:p>
                      <a:r>
                        <a:rPr lang="en-US"/>
                        <a:t>High temps / high precip</a:t>
                      </a:r>
                      <a:endParaRPr lang="en-US" err="1"/>
                    </a:p>
                  </a:txBody>
                  <a:tcPr/>
                </a:tc>
                <a:tc>
                  <a:txBody>
                    <a:bodyPr/>
                    <a:lstStyle/>
                    <a:p>
                      <a:r>
                        <a:rPr lang="en-US"/>
                        <a:t>80</a:t>
                      </a:r>
                    </a:p>
                  </a:txBody>
                  <a:tcPr/>
                </a:tc>
                <a:tc>
                  <a:txBody>
                    <a:bodyPr/>
                    <a:lstStyle/>
                    <a:p>
                      <a:r>
                        <a:rPr lang="en-US"/>
                        <a:t>100</a:t>
                      </a:r>
                    </a:p>
                  </a:txBody>
                  <a:tcPr/>
                </a:tc>
                <a:tc>
                  <a:txBody>
                    <a:bodyPr/>
                    <a:lstStyle/>
                    <a:p>
                      <a:r>
                        <a:rPr lang="en-US"/>
                        <a:t>.175</a:t>
                      </a:r>
                    </a:p>
                  </a:txBody>
                  <a:tcPr/>
                </a:tc>
                <a:tc>
                  <a:txBody>
                    <a:bodyPr/>
                    <a:lstStyle/>
                    <a:p>
                      <a:r>
                        <a:rPr lang="en-US"/>
                        <a:t>.263</a:t>
                      </a:r>
                    </a:p>
                  </a:txBody>
                  <a:tcPr/>
                </a:tc>
                <a:tc>
                  <a:txBody>
                    <a:bodyPr/>
                    <a:lstStyle/>
                    <a:p>
                      <a:pPr lvl="0">
                        <a:buNone/>
                      </a:pPr>
                      <a:r>
                        <a:rPr lang="en-US"/>
                        <a:t>.92</a:t>
                      </a:r>
                    </a:p>
                  </a:txBody>
                  <a:tcPr/>
                </a:tc>
                <a:tc>
                  <a:txBody>
                    <a:bodyPr/>
                    <a:lstStyle/>
                    <a:p>
                      <a:r>
                        <a:rPr lang="en-US"/>
                        <a:t>.96</a:t>
                      </a:r>
                    </a:p>
                  </a:txBody>
                  <a:tcPr/>
                </a:tc>
                <a:extLst>
                  <a:ext uri="{0D108BD9-81ED-4DB2-BD59-A6C34878D82A}">
                    <a16:rowId xmlns:a16="http://schemas.microsoft.com/office/drawing/2014/main" val="2889185719"/>
                  </a:ext>
                </a:extLst>
              </a:tr>
              <a:tr h="364096">
                <a:tc>
                  <a:txBody>
                    <a:bodyPr/>
                    <a:lstStyle/>
                    <a:p>
                      <a:r>
                        <a:rPr lang="en-US"/>
                        <a:t>Flood</a:t>
                      </a:r>
                    </a:p>
                  </a:txBody>
                  <a:tcPr/>
                </a:tc>
                <a:tc>
                  <a:txBody>
                    <a:bodyPr/>
                    <a:lstStyle/>
                    <a:p>
                      <a:r>
                        <a:rPr lang="en-US"/>
                        <a:t>60</a:t>
                      </a:r>
                    </a:p>
                  </a:txBody>
                  <a:tcPr/>
                </a:tc>
                <a:tc>
                  <a:txBody>
                    <a:bodyPr/>
                    <a:lstStyle/>
                    <a:p>
                      <a:r>
                        <a:rPr lang="en-US"/>
                        <a:t>100</a:t>
                      </a:r>
                    </a:p>
                  </a:txBody>
                  <a:tcPr/>
                </a:tc>
                <a:tc>
                  <a:txBody>
                    <a:bodyPr/>
                    <a:lstStyle/>
                    <a:p>
                      <a:r>
                        <a:rPr lang="en-US"/>
                        <a:t>.175</a:t>
                      </a:r>
                    </a:p>
                  </a:txBody>
                  <a:tcPr/>
                </a:tc>
                <a:tc>
                  <a:txBody>
                    <a:bodyPr/>
                    <a:lstStyle/>
                    <a:p>
                      <a:r>
                        <a:rPr lang="en-US"/>
                        <a:t>.313</a:t>
                      </a:r>
                    </a:p>
                  </a:txBody>
                  <a:tcPr/>
                </a:tc>
                <a:tc>
                  <a:txBody>
                    <a:bodyPr/>
                    <a:lstStyle/>
                    <a:p>
                      <a:pPr lvl="0">
                        <a:buNone/>
                      </a:pPr>
                      <a:r>
                        <a:rPr lang="en-US"/>
                        <a:t>.95</a:t>
                      </a:r>
                    </a:p>
                  </a:txBody>
                  <a:tcPr/>
                </a:tc>
                <a:tc>
                  <a:txBody>
                    <a:bodyPr/>
                    <a:lstStyle/>
                    <a:p>
                      <a:r>
                        <a:rPr lang="en-US"/>
                        <a:t>.46</a:t>
                      </a:r>
                    </a:p>
                  </a:txBody>
                  <a:tcPr/>
                </a:tc>
                <a:extLst>
                  <a:ext uri="{0D108BD9-81ED-4DB2-BD59-A6C34878D82A}">
                    <a16:rowId xmlns:a16="http://schemas.microsoft.com/office/drawing/2014/main" val="341329414"/>
                  </a:ext>
                </a:extLst>
              </a:tr>
            </a:tbl>
          </a:graphicData>
        </a:graphic>
      </p:graphicFrame>
      <p:sp>
        <p:nvSpPr>
          <p:cNvPr id="4" name="Slide Number Placeholder 3">
            <a:extLst>
              <a:ext uri="{FF2B5EF4-FFF2-40B4-BE49-F238E27FC236}">
                <a16:creationId xmlns:a16="http://schemas.microsoft.com/office/drawing/2014/main" id="{42937968-6485-D3ED-D4B4-4A2AC4D8C5A2}"/>
              </a:ext>
            </a:extLst>
          </p:cNvPr>
          <p:cNvSpPr>
            <a:spLocks noGrp="1"/>
          </p:cNvSpPr>
          <p:nvPr>
            <p:ph type="sldNum" sz="quarter" idx="12"/>
          </p:nvPr>
        </p:nvSpPr>
        <p:spPr/>
        <p:txBody>
          <a:bodyPr/>
          <a:lstStyle/>
          <a:p>
            <a:fld id="{9CD8D479-8942-46E8-A226-A4E01F7A105C}" type="slidenum">
              <a:rPr lang="en-US"/>
              <a:t>17</a:t>
            </a:fld>
            <a:endParaRPr lang="en-US"/>
          </a:p>
        </p:txBody>
      </p:sp>
      <p:sp>
        <p:nvSpPr>
          <p:cNvPr id="5" name="Date Placeholder 4">
            <a:extLst>
              <a:ext uri="{FF2B5EF4-FFF2-40B4-BE49-F238E27FC236}">
                <a16:creationId xmlns:a16="http://schemas.microsoft.com/office/drawing/2014/main" id="{6C71E350-95E0-CE1B-A454-395BE32CFB0F}"/>
              </a:ext>
            </a:extLst>
          </p:cNvPr>
          <p:cNvSpPr>
            <a:spLocks noGrp="1"/>
          </p:cNvSpPr>
          <p:nvPr>
            <p:ph type="dt" sz="half" idx="10"/>
          </p:nvPr>
        </p:nvSpPr>
        <p:spPr/>
        <p:txBody>
          <a:bodyPr/>
          <a:lstStyle/>
          <a:p>
            <a:r>
              <a:rPr lang="en-US"/>
              <a:t>4/25/2024</a:t>
            </a:r>
          </a:p>
        </p:txBody>
      </p:sp>
    </p:spTree>
    <p:extLst>
      <p:ext uri="{BB962C8B-B14F-4D97-AF65-F5344CB8AC3E}">
        <p14:creationId xmlns:p14="http://schemas.microsoft.com/office/powerpoint/2010/main" val="3062267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5270" y="338175"/>
            <a:ext cx="5014438" cy="748945"/>
          </a:xfrm>
        </p:spPr>
        <p:txBody>
          <a:bodyPr/>
          <a:lstStyle/>
          <a:p>
            <a:r>
              <a:rPr lang="en-US"/>
              <a:t>General Code Process</a:t>
            </a:r>
          </a:p>
        </p:txBody>
      </p:sp>
      <p:sp>
        <p:nvSpPr>
          <p:cNvPr id="5" name="Slide Number Placeholder 4"/>
          <p:cNvSpPr>
            <a:spLocks noGrp="1"/>
          </p:cNvSpPr>
          <p:nvPr>
            <p:ph type="sldNum" sz="quarter" idx="12"/>
          </p:nvPr>
        </p:nvSpPr>
        <p:spPr/>
        <p:txBody>
          <a:bodyPr/>
          <a:lstStyle/>
          <a:p>
            <a:fld id="{9CD8D479-8942-46E8-A226-A4E01F7A105C}" type="slidenum">
              <a:rPr lang="en-US" smtClean="0"/>
              <a:t>18</a:t>
            </a:fld>
            <a:endParaRPr lang="en-US"/>
          </a:p>
        </p:txBody>
      </p:sp>
      <p:sp>
        <p:nvSpPr>
          <p:cNvPr id="6" name="Date Placeholder 5"/>
          <p:cNvSpPr>
            <a:spLocks noGrp="1"/>
          </p:cNvSpPr>
          <p:nvPr>
            <p:ph type="dt" sz="half" idx="10"/>
          </p:nvPr>
        </p:nvSpPr>
        <p:spPr/>
        <p:txBody>
          <a:bodyPr/>
          <a:lstStyle/>
          <a:p>
            <a:r>
              <a:rPr lang="en-US"/>
              <a:t>4/25/2024</a:t>
            </a:r>
          </a:p>
        </p:txBody>
      </p:sp>
      <p:graphicFrame>
        <p:nvGraphicFramePr>
          <p:cNvPr id="8" name="Content Placeholder 9" descr="Basic cycle diagram with a continuing sequence of stages, tasks, or events in a circular flow. Emphasizes the stages or steps rather than the connecting arrows or flow"/>
          <p:cNvGraphicFramePr>
            <a:graphicFrameLocks noGrp="1"/>
          </p:cNvGraphicFramePr>
          <p:nvPr>
            <p:ph sz="half" idx="2"/>
          </p:nvPr>
        </p:nvGraphicFramePr>
        <p:xfrm>
          <a:off x="1639711" y="1087120"/>
          <a:ext cx="7437966" cy="5067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52" name="Ink 51">
                <a:extLst>
                  <a:ext uri="{FF2B5EF4-FFF2-40B4-BE49-F238E27FC236}">
                    <a16:creationId xmlns:a16="http://schemas.microsoft.com/office/drawing/2014/main" id="{73DE90CB-4721-C3F6-8EA8-B11DC4C73D26}"/>
                  </a:ext>
                </a:extLst>
              </p14:cNvPr>
              <p14:cNvContentPartPr/>
              <p14:nvPr/>
            </p14:nvContentPartPr>
            <p14:xfrm>
              <a:off x="6260144" y="5030641"/>
              <a:ext cx="492864" cy="17779"/>
            </p14:xfrm>
          </p:contentPart>
        </mc:Choice>
        <mc:Fallback>
          <p:pic>
            <p:nvPicPr>
              <p:cNvPr id="52" name="Ink 51">
                <a:extLst>
                  <a:ext uri="{FF2B5EF4-FFF2-40B4-BE49-F238E27FC236}">
                    <a16:creationId xmlns:a16="http://schemas.microsoft.com/office/drawing/2014/main" id="{73DE90CB-4721-C3F6-8EA8-B11DC4C73D26}"/>
                  </a:ext>
                </a:extLst>
              </p:cNvPr>
              <p:cNvPicPr/>
              <p:nvPr/>
            </p:nvPicPr>
            <p:blipFill>
              <a:blip r:embed="rId8"/>
              <a:stretch>
                <a:fillRect/>
              </a:stretch>
            </p:blipFill>
            <p:spPr>
              <a:xfrm>
                <a:off x="6206181" y="4926059"/>
                <a:ext cx="600431" cy="226595"/>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3" name="Ink 52">
                <a:extLst>
                  <a:ext uri="{FF2B5EF4-FFF2-40B4-BE49-F238E27FC236}">
                    <a16:creationId xmlns:a16="http://schemas.microsoft.com/office/drawing/2014/main" id="{F5EE1B20-DE26-01A2-6C4B-73BECC187DD1}"/>
                  </a:ext>
                </a:extLst>
              </p14:cNvPr>
              <p14:cNvContentPartPr/>
              <p14:nvPr/>
            </p14:nvContentPartPr>
            <p14:xfrm>
              <a:off x="6044363" y="5191509"/>
              <a:ext cx="926186" cy="11906"/>
            </p14:xfrm>
          </p:contentPart>
        </mc:Choice>
        <mc:Fallback>
          <p:pic>
            <p:nvPicPr>
              <p:cNvPr id="53" name="Ink 52">
                <a:extLst>
                  <a:ext uri="{FF2B5EF4-FFF2-40B4-BE49-F238E27FC236}">
                    <a16:creationId xmlns:a16="http://schemas.microsoft.com/office/drawing/2014/main" id="{F5EE1B20-DE26-01A2-6C4B-73BECC187DD1}"/>
                  </a:ext>
                </a:extLst>
              </p:cNvPr>
              <p:cNvPicPr/>
              <p:nvPr/>
            </p:nvPicPr>
            <p:blipFill>
              <a:blip r:embed="rId10"/>
              <a:stretch>
                <a:fillRect/>
              </a:stretch>
            </p:blipFill>
            <p:spPr>
              <a:xfrm>
                <a:off x="5990368" y="5029154"/>
                <a:ext cx="1033815" cy="33607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4" name="Ink 53">
                <a:extLst>
                  <a:ext uri="{FF2B5EF4-FFF2-40B4-BE49-F238E27FC236}">
                    <a16:creationId xmlns:a16="http://schemas.microsoft.com/office/drawing/2014/main" id="{39D1A61D-2F4D-C519-DD65-8D027553393A}"/>
                  </a:ext>
                </a:extLst>
              </p14:cNvPr>
              <p14:cNvContentPartPr/>
              <p14:nvPr/>
            </p14:nvContentPartPr>
            <p14:xfrm>
              <a:off x="6037228" y="5359864"/>
              <a:ext cx="952183" cy="11906"/>
            </p14:xfrm>
          </p:contentPart>
        </mc:Choice>
        <mc:Fallback>
          <p:pic>
            <p:nvPicPr>
              <p:cNvPr id="54" name="Ink 53">
                <a:extLst>
                  <a:ext uri="{FF2B5EF4-FFF2-40B4-BE49-F238E27FC236}">
                    <a16:creationId xmlns:a16="http://schemas.microsoft.com/office/drawing/2014/main" id="{39D1A61D-2F4D-C519-DD65-8D027553393A}"/>
                  </a:ext>
                </a:extLst>
              </p:cNvPr>
              <p:cNvPicPr/>
              <p:nvPr/>
            </p:nvPicPr>
            <p:blipFill>
              <a:blip r:embed="rId12"/>
              <a:stretch>
                <a:fillRect/>
              </a:stretch>
            </p:blipFill>
            <p:spPr>
              <a:xfrm>
                <a:off x="5983249" y="5216992"/>
                <a:ext cx="1059780" cy="297174"/>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5" name="Ink 54">
                <a:extLst>
                  <a:ext uri="{FF2B5EF4-FFF2-40B4-BE49-F238E27FC236}">
                    <a16:creationId xmlns:a16="http://schemas.microsoft.com/office/drawing/2014/main" id="{C9DA0425-3111-933A-5FC1-D5D1135EAE1B}"/>
                  </a:ext>
                </a:extLst>
              </p14:cNvPr>
              <p14:cNvContentPartPr/>
              <p14:nvPr/>
            </p14:nvContentPartPr>
            <p14:xfrm>
              <a:off x="6052047" y="5536933"/>
              <a:ext cx="905203" cy="21379"/>
            </p14:xfrm>
          </p:contentPart>
        </mc:Choice>
        <mc:Fallback>
          <p:pic>
            <p:nvPicPr>
              <p:cNvPr id="55" name="Ink 54">
                <a:extLst>
                  <a:ext uri="{FF2B5EF4-FFF2-40B4-BE49-F238E27FC236}">
                    <a16:creationId xmlns:a16="http://schemas.microsoft.com/office/drawing/2014/main" id="{C9DA0425-3111-933A-5FC1-D5D1135EAE1B}"/>
                  </a:ext>
                </a:extLst>
              </p:cNvPr>
              <p:cNvPicPr/>
              <p:nvPr/>
            </p:nvPicPr>
            <p:blipFill>
              <a:blip r:embed="rId14"/>
              <a:stretch>
                <a:fillRect/>
              </a:stretch>
            </p:blipFill>
            <p:spPr>
              <a:xfrm>
                <a:off x="5998059" y="5431790"/>
                <a:ext cx="1012820" cy="231314"/>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6" name="Ink 55">
                <a:extLst>
                  <a:ext uri="{FF2B5EF4-FFF2-40B4-BE49-F238E27FC236}">
                    <a16:creationId xmlns:a16="http://schemas.microsoft.com/office/drawing/2014/main" id="{949CC2C5-2638-E18E-E916-B8E5C3E14413}"/>
                  </a:ext>
                </a:extLst>
              </p14:cNvPr>
              <p14:cNvContentPartPr/>
              <p14:nvPr/>
            </p14:nvContentPartPr>
            <p14:xfrm>
              <a:off x="6149243" y="5708168"/>
              <a:ext cx="690541" cy="11906"/>
            </p14:xfrm>
          </p:contentPart>
        </mc:Choice>
        <mc:Fallback>
          <p:pic>
            <p:nvPicPr>
              <p:cNvPr id="56" name="Ink 55">
                <a:extLst>
                  <a:ext uri="{FF2B5EF4-FFF2-40B4-BE49-F238E27FC236}">
                    <a16:creationId xmlns:a16="http://schemas.microsoft.com/office/drawing/2014/main" id="{949CC2C5-2638-E18E-E916-B8E5C3E14413}"/>
                  </a:ext>
                </a:extLst>
              </p:cNvPr>
              <p:cNvPicPr/>
              <p:nvPr/>
            </p:nvPicPr>
            <p:blipFill>
              <a:blip r:embed="rId16"/>
              <a:stretch>
                <a:fillRect/>
              </a:stretch>
            </p:blipFill>
            <p:spPr>
              <a:xfrm>
                <a:off x="6095266" y="5484930"/>
                <a:ext cx="798134" cy="457637"/>
              </a:xfrm>
              <a:prstGeom prst="rect">
                <a:avLst/>
              </a:prstGeom>
            </p:spPr>
          </p:pic>
        </mc:Fallback>
      </mc:AlternateContent>
    </p:spTree>
    <p:extLst>
      <p:ext uri="{BB962C8B-B14F-4D97-AF65-F5344CB8AC3E}">
        <p14:creationId xmlns:p14="http://schemas.microsoft.com/office/powerpoint/2010/main" val="130641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4A41-2FEF-4398-7091-60A407AD5CAF}"/>
              </a:ext>
            </a:extLst>
          </p:cNvPr>
          <p:cNvSpPr>
            <a:spLocks noGrp="1"/>
          </p:cNvSpPr>
          <p:nvPr>
            <p:ph type="title"/>
          </p:nvPr>
        </p:nvSpPr>
        <p:spPr/>
        <p:txBody>
          <a:bodyPr/>
          <a:lstStyle/>
          <a:p>
            <a:r>
              <a:rPr lang="en-US"/>
              <a:t>Which Kernels Make it? </a:t>
            </a:r>
          </a:p>
        </p:txBody>
      </p:sp>
      <p:sp>
        <p:nvSpPr>
          <p:cNvPr id="3" name="Content Placeholder 2">
            <a:extLst>
              <a:ext uri="{FF2B5EF4-FFF2-40B4-BE49-F238E27FC236}">
                <a16:creationId xmlns:a16="http://schemas.microsoft.com/office/drawing/2014/main" id="{5528E6B8-C9E0-BBA8-402A-2F81A4A93F14}"/>
              </a:ext>
            </a:extLst>
          </p:cNvPr>
          <p:cNvSpPr>
            <a:spLocks noGrp="1"/>
          </p:cNvSpPr>
          <p:nvPr>
            <p:ph idx="1"/>
          </p:nvPr>
        </p:nvSpPr>
        <p:spPr>
          <a:xfrm>
            <a:off x="1410027" y="1566001"/>
            <a:ext cx="9276698" cy="4537338"/>
          </a:xfrm>
        </p:spPr>
        <p:txBody>
          <a:bodyPr vert="horz" lIns="91440" tIns="45720" rIns="91440" bIns="45720" rtlCol="0" anchor="t">
            <a:normAutofit/>
          </a:bodyPr>
          <a:lstStyle/>
          <a:p>
            <a:pPr marL="210185" indent="-210185"/>
            <a:r>
              <a:rPr lang="en-US"/>
              <a:t>Initial kernels recalculated to account for endogenous reasons of kernel loss</a:t>
            </a:r>
          </a:p>
          <a:p>
            <a:pPr marL="283845" lvl="1" indent="0">
              <a:buNone/>
            </a:pPr>
            <a:r>
              <a:rPr lang="en-US"/>
              <a:t>         </a:t>
            </a:r>
            <a:r>
              <a:rPr lang="en-US" sz="2000" i="1"/>
              <a:t>Initial kernels * (1 – kernel loss index)</a:t>
            </a:r>
          </a:p>
          <a:p>
            <a:pPr marL="283845" lvl="1" indent="0">
              <a:buNone/>
            </a:pPr>
            <a:endParaRPr lang="en-US" sz="2000"/>
          </a:p>
          <a:p>
            <a:pPr marL="210185" indent="-210185"/>
            <a:r>
              <a:rPr lang="en-US"/>
              <a:t>Germination check to decide whether initial basic conditions met by viable kernels</a:t>
            </a:r>
          </a:p>
          <a:p>
            <a:pPr marL="438785" lvl="1" indent="-154940">
              <a:buFont typeface="Courier New" panose="020B0604020202020204" pitchFamily="34" charset="0"/>
              <a:buChar char="o"/>
            </a:pPr>
            <a:r>
              <a:rPr lang="en-US" sz="2000"/>
              <a:t>Initial soil temp greater than or equal to 55F</a:t>
            </a:r>
          </a:p>
          <a:p>
            <a:pPr marL="438785" lvl="1" indent="-154940">
              <a:buFont typeface="Courier New" panose="020B0604020202020204" pitchFamily="34" charset="0"/>
              <a:buChar char="o"/>
            </a:pPr>
            <a:r>
              <a:rPr lang="en-US" sz="2000"/>
              <a:t>Median soil temp stays above 60F</a:t>
            </a:r>
          </a:p>
          <a:p>
            <a:pPr marL="438785" lvl="1" indent="-154940">
              <a:buFont typeface="Courier New" panose="020B0604020202020204" pitchFamily="34" charset="0"/>
              <a:buChar char="o"/>
            </a:pPr>
            <a:r>
              <a:rPr lang="en-US" sz="2000"/>
              <a:t>Minimum threshold of .08" daily precipitation</a:t>
            </a:r>
          </a:p>
          <a:p>
            <a:pPr marL="438785" lvl="1" indent="-154940">
              <a:buFont typeface="Courier New" panose="020B0604020202020204" pitchFamily="34" charset="0"/>
              <a:buChar char="o"/>
            </a:pPr>
            <a:endParaRPr lang="en-US" sz="2000"/>
          </a:p>
          <a:p>
            <a:pPr marL="210185" indent="-210185"/>
            <a:r>
              <a:rPr lang="en-US"/>
              <a:t>Viable kernels go through a further calculation based on temperature factor and precipitation factor</a:t>
            </a:r>
          </a:p>
          <a:p>
            <a:pPr marL="283845" lvl="1" indent="0">
              <a:buNone/>
            </a:pPr>
            <a:r>
              <a:rPr lang="en-US"/>
              <a:t>    </a:t>
            </a:r>
            <a:r>
              <a:rPr lang="en-US" sz="2000" i="1"/>
              <a:t> Viable kernels * temperature factor * precipitation factor</a:t>
            </a:r>
          </a:p>
        </p:txBody>
      </p:sp>
      <p:sp>
        <p:nvSpPr>
          <p:cNvPr id="4" name="Slide Number Placeholder 3">
            <a:extLst>
              <a:ext uri="{FF2B5EF4-FFF2-40B4-BE49-F238E27FC236}">
                <a16:creationId xmlns:a16="http://schemas.microsoft.com/office/drawing/2014/main" id="{F7A353AA-8DCF-245F-1C98-B3726D04AB2B}"/>
              </a:ext>
            </a:extLst>
          </p:cNvPr>
          <p:cNvSpPr>
            <a:spLocks noGrp="1"/>
          </p:cNvSpPr>
          <p:nvPr>
            <p:ph type="sldNum" sz="quarter" idx="12"/>
          </p:nvPr>
        </p:nvSpPr>
        <p:spPr/>
        <p:txBody>
          <a:bodyPr/>
          <a:lstStyle/>
          <a:p>
            <a:fld id="{9CD8D479-8942-46E8-A226-A4E01F7A105C}" type="slidenum">
              <a:rPr lang="en-US"/>
              <a:t>19</a:t>
            </a:fld>
            <a:endParaRPr lang="en-US"/>
          </a:p>
        </p:txBody>
      </p:sp>
      <p:sp>
        <p:nvSpPr>
          <p:cNvPr id="5" name="Date Placeholder 4">
            <a:extLst>
              <a:ext uri="{FF2B5EF4-FFF2-40B4-BE49-F238E27FC236}">
                <a16:creationId xmlns:a16="http://schemas.microsoft.com/office/drawing/2014/main" id="{B6316DB3-17A2-D012-3455-E0C1FDBD1CC8}"/>
              </a:ext>
            </a:extLst>
          </p:cNvPr>
          <p:cNvSpPr>
            <a:spLocks noGrp="1"/>
          </p:cNvSpPr>
          <p:nvPr>
            <p:ph type="dt" sz="half" idx="10"/>
          </p:nvPr>
        </p:nvSpPr>
        <p:spPr/>
        <p:txBody>
          <a:bodyPr/>
          <a:lstStyle/>
          <a:p>
            <a:r>
              <a:rPr lang="en-US"/>
              <a:t>4/25/2024</a:t>
            </a:r>
          </a:p>
        </p:txBody>
      </p:sp>
    </p:spTree>
    <p:extLst>
      <p:ext uri="{BB962C8B-B14F-4D97-AF65-F5344CB8AC3E}">
        <p14:creationId xmlns:p14="http://schemas.microsoft.com/office/powerpoint/2010/main" val="215831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AA5B-F447-8325-BA4A-3C99279F123D}"/>
              </a:ext>
            </a:extLst>
          </p:cNvPr>
          <p:cNvSpPr>
            <a:spLocks noGrp="1"/>
          </p:cNvSpPr>
          <p:nvPr>
            <p:ph type="title"/>
          </p:nvPr>
        </p:nvSpPr>
        <p:spPr/>
        <p:txBody>
          <a:bodyPr/>
          <a:lstStyle/>
          <a:p>
            <a:r>
              <a:rPr lang="en-US"/>
              <a:t>Introduction</a:t>
            </a:r>
          </a:p>
        </p:txBody>
      </p:sp>
    </p:spTree>
    <p:extLst>
      <p:ext uri="{BB962C8B-B14F-4D97-AF65-F5344CB8AC3E}">
        <p14:creationId xmlns:p14="http://schemas.microsoft.com/office/powerpoint/2010/main" val="32102973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A65D-140B-3DD0-736E-63D50C3780E1}"/>
              </a:ext>
            </a:extLst>
          </p:cNvPr>
          <p:cNvSpPr>
            <a:spLocks noGrp="1"/>
          </p:cNvSpPr>
          <p:nvPr>
            <p:ph type="title"/>
          </p:nvPr>
        </p:nvSpPr>
        <p:spPr/>
        <p:txBody>
          <a:bodyPr/>
          <a:lstStyle/>
          <a:p>
            <a:r>
              <a:rPr lang="en-US"/>
              <a:t>Ex: </a:t>
            </a:r>
          </a:p>
        </p:txBody>
      </p:sp>
      <p:sp>
        <p:nvSpPr>
          <p:cNvPr id="3" name="Content Placeholder 2">
            <a:extLst>
              <a:ext uri="{FF2B5EF4-FFF2-40B4-BE49-F238E27FC236}">
                <a16:creationId xmlns:a16="http://schemas.microsoft.com/office/drawing/2014/main" id="{89BC25F4-0D4B-5397-10A9-FF838D5BE323}"/>
              </a:ext>
            </a:extLst>
          </p:cNvPr>
          <p:cNvSpPr>
            <a:spLocks noGrp="1"/>
          </p:cNvSpPr>
          <p:nvPr>
            <p:ph idx="1"/>
          </p:nvPr>
        </p:nvSpPr>
        <p:spPr/>
        <p:txBody>
          <a:bodyPr vert="horz" lIns="91440" tIns="45720" rIns="91440" bIns="45720" rtlCol="0" anchor="t">
            <a:normAutofit/>
          </a:bodyPr>
          <a:lstStyle/>
          <a:p>
            <a:pPr marL="210185" indent="-210185"/>
            <a:r>
              <a:rPr lang="en-US"/>
              <a:t>Moderate drought chosen through randomization</a:t>
            </a:r>
          </a:p>
          <a:p>
            <a:pPr marL="438785" lvl="1" indent="-154940">
              <a:buFont typeface="Courier New" panose="020B0604020202020204" pitchFamily="34" charset="0"/>
              <a:buChar char="o"/>
            </a:pPr>
            <a:r>
              <a:rPr lang="en-US"/>
              <a:t>Initial soil temp = 70</a:t>
            </a:r>
          </a:p>
          <a:p>
            <a:pPr marL="438785" lvl="1" indent="-154940">
              <a:buFont typeface="Courier New" panose="020B0604020202020204" pitchFamily="34" charset="0"/>
              <a:buChar char="o"/>
            </a:pPr>
            <a:r>
              <a:rPr lang="en-US"/>
              <a:t>Median soil temp = 80</a:t>
            </a:r>
          </a:p>
          <a:p>
            <a:pPr marL="438785" lvl="1" indent="-154940">
              <a:buFont typeface="Courier New" panose="020B0604020202020204" pitchFamily="34" charset="0"/>
              <a:buChar char="o"/>
            </a:pPr>
            <a:r>
              <a:rPr lang="en-US"/>
              <a:t>Median soil precipitation = .1</a:t>
            </a:r>
          </a:p>
          <a:p>
            <a:pPr marL="210185" indent="-210185"/>
            <a:r>
              <a:rPr lang="en-US"/>
              <a:t>Viable kernels that meet initial conditions go on to next check and would be multiplied by the temp factor of .95 and precipitation factor of .65</a:t>
            </a:r>
          </a:p>
          <a:p>
            <a:pPr marL="210185" indent="-210185"/>
            <a:r>
              <a:rPr lang="en-US"/>
              <a:t>Those go on to the growing season</a:t>
            </a:r>
          </a:p>
          <a:p>
            <a:pPr marL="210185" indent="-210185"/>
            <a:endParaRPr lang="en-US"/>
          </a:p>
        </p:txBody>
      </p:sp>
      <p:sp>
        <p:nvSpPr>
          <p:cNvPr id="4" name="Slide Number Placeholder 3">
            <a:extLst>
              <a:ext uri="{FF2B5EF4-FFF2-40B4-BE49-F238E27FC236}">
                <a16:creationId xmlns:a16="http://schemas.microsoft.com/office/drawing/2014/main" id="{4CEAD7F7-02B3-6544-997C-847597033727}"/>
              </a:ext>
            </a:extLst>
          </p:cNvPr>
          <p:cNvSpPr>
            <a:spLocks noGrp="1"/>
          </p:cNvSpPr>
          <p:nvPr>
            <p:ph type="sldNum" sz="quarter" idx="12"/>
          </p:nvPr>
        </p:nvSpPr>
        <p:spPr/>
        <p:txBody>
          <a:bodyPr/>
          <a:lstStyle/>
          <a:p>
            <a:fld id="{9CD8D479-8942-46E8-A226-A4E01F7A105C}" type="slidenum">
              <a:rPr lang="en-US"/>
              <a:t>20</a:t>
            </a:fld>
            <a:endParaRPr lang="en-US"/>
          </a:p>
        </p:txBody>
      </p:sp>
      <p:sp>
        <p:nvSpPr>
          <p:cNvPr id="5" name="Date Placeholder 4">
            <a:extLst>
              <a:ext uri="{FF2B5EF4-FFF2-40B4-BE49-F238E27FC236}">
                <a16:creationId xmlns:a16="http://schemas.microsoft.com/office/drawing/2014/main" id="{21BC4336-BFFD-456E-855D-69E2B663C812}"/>
              </a:ext>
            </a:extLst>
          </p:cNvPr>
          <p:cNvSpPr>
            <a:spLocks noGrp="1"/>
          </p:cNvSpPr>
          <p:nvPr>
            <p:ph type="dt" sz="half" idx="10"/>
          </p:nvPr>
        </p:nvSpPr>
        <p:spPr/>
        <p:txBody>
          <a:bodyPr/>
          <a:lstStyle/>
          <a:p>
            <a:r>
              <a:rPr lang="en-US"/>
              <a:t>4/25/2024</a:t>
            </a:r>
          </a:p>
        </p:txBody>
      </p:sp>
    </p:spTree>
    <p:extLst>
      <p:ext uri="{BB962C8B-B14F-4D97-AF65-F5344CB8AC3E}">
        <p14:creationId xmlns:p14="http://schemas.microsoft.com/office/powerpoint/2010/main" val="1472227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5270" y="338175"/>
            <a:ext cx="5014438" cy="748945"/>
          </a:xfrm>
        </p:spPr>
        <p:txBody>
          <a:bodyPr/>
          <a:lstStyle/>
          <a:p>
            <a:r>
              <a:rPr lang="en-US"/>
              <a:t>General Code Process</a:t>
            </a:r>
          </a:p>
        </p:txBody>
      </p:sp>
      <p:sp>
        <p:nvSpPr>
          <p:cNvPr id="5" name="Slide Number Placeholder 4"/>
          <p:cNvSpPr>
            <a:spLocks noGrp="1"/>
          </p:cNvSpPr>
          <p:nvPr>
            <p:ph type="sldNum" sz="quarter" idx="12"/>
          </p:nvPr>
        </p:nvSpPr>
        <p:spPr/>
        <p:txBody>
          <a:bodyPr/>
          <a:lstStyle/>
          <a:p>
            <a:fld id="{9CD8D479-8942-46E8-A226-A4E01F7A105C}" type="slidenum">
              <a:rPr lang="en-US" smtClean="0"/>
              <a:t>21</a:t>
            </a:fld>
            <a:endParaRPr lang="en-US"/>
          </a:p>
        </p:txBody>
      </p:sp>
      <p:sp>
        <p:nvSpPr>
          <p:cNvPr id="6" name="Date Placeholder 5"/>
          <p:cNvSpPr>
            <a:spLocks noGrp="1"/>
          </p:cNvSpPr>
          <p:nvPr>
            <p:ph type="dt" sz="half" idx="10"/>
          </p:nvPr>
        </p:nvSpPr>
        <p:spPr/>
        <p:txBody>
          <a:bodyPr/>
          <a:lstStyle/>
          <a:p>
            <a:r>
              <a:rPr lang="en-US"/>
              <a:t>4/25/2024</a:t>
            </a:r>
          </a:p>
        </p:txBody>
      </p:sp>
      <p:graphicFrame>
        <p:nvGraphicFramePr>
          <p:cNvPr id="8" name="Content Placeholder 9" descr="Basic cycle diagram with a continuing sequence of stages, tasks, or events in a circular flow. Emphasizes the stages or steps rather than the connecting arrows or flow"/>
          <p:cNvGraphicFramePr>
            <a:graphicFrameLocks noGrp="1"/>
          </p:cNvGraphicFramePr>
          <p:nvPr>
            <p:ph sz="half" idx="2"/>
          </p:nvPr>
        </p:nvGraphicFramePr>
        <p:xfrm>
          <a:off x="1639711" y="1087120"/>
          <a:ext cx="7437966" cy="5067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111" name="Ink 110">
                <a:extLst>
                  <a:ext uri="{FF2B5EF4-FFF2-40B4-BE49-F238E27FC236}">
                    <a16:creationId xmlns:a16="http://schemas.microsoft.com/office/drawing/2014/main" id="{17F591E5-652A-BD92-4B38-BA929E395420}"/>
                  </a:ext>
                </a:extLst>
              </p14:cNvPr>
              <p14:cNvContentPartPr/>
              <p14:nvPr/>
            </p14:nvContentPartPr>
            <p14:xfrm>
              <a:off x="3993161" y="5093968"/>
              <a:ext cx="414884" cy="11906"/>
            </p14:xfrm>
          </p:contentPart>
        </mc:Choice>
        <mc:Fallback>
          <p:pic>
            <p:nvPicPr>
              <p:cNvPr id="111" name="Ink 110">
                <a:extLst>
                  <a:ext uri="{FF2B5EF4-FFF2-40B4-BE49-F238E27FC236}">
                    <a16:creationId xmlns:a16="http://schemas.microsoft.com/office/drawing/2014/main" id="{17F591E5-652A-BD92-4B38-BA929E395420}"/>
                  </a:ext>
                </a:extLst>
              </p:cNvPr>
              <p:cNvPicPr/>
              <p:nvPr/>
            </p:nvPicPr>
            <p:blipFill>
              <a:blip r:embed="rId8"/>
              <a:stretch>
                <a:fillRect/>
              </a:stretch>
            </p:blipFill>
            <p:spPr>
              <a:xfrm>
                <a:off x="3939233" y="4769259"/>
                <a:ext cx="522380" cy="660242"/>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4" name="Ink 123">
                <a:extLst>
                  <a:ext uri="{FF2B5EF4-FFF2-40B4-BE49-F238E27FC236}">
                    <a16:creationId xmlns:a16="http://schemas.microsoft.com/office/drawing/2014/main" id="{7CBBDDC6-4BA7-3C4F-FF3E-6B4E1BF40836}"/>
                  </a:ext>
                </a:extLst>
              </p14:cNvPr>
              <p14:cNvContentPartPr/>
              <p14:nvPr/>
            </p14:nvContentPartPr>
            <p14:xfrm>
              <a:off x="3723822" y="5291117"/>
              <a:ext cx="961794" cy="20062"/>
            </p14:xfrm>
          </p:contentPart>
        </mc:Choice>
        <mc:Fallback>
          <p:pic>
            <p:nvPicPr>
              <p:cNvPr id="124" name="Ink 123">
                <a:extLst>
                  <a:ext uri="{FF2B5EF4-FFF2-40B4-BE49-F238E27FC236}">
                    <a16:creationId xmlns:a16="http://schemas.microsoft.com/office/drawing/2014/main" id="{7CBBDDC6-4BA7-3C4F-FF3E-6B4E1BF40836}"/>
                  </a:ext>
                </a:extLst>
              </p:cNvPr>
              <p:cNvPicPr/>
              <p:nvPr/>
            </p:nvPicPr>
            <p:blipFill>
              <a:blip r:embed="rId10"/>
              <a:stretch>
                <a:fillRect/>
              </a:stretch>
            </p:blipFill>
            <p:spPr>
              <a:xfrm>
                <a:off x="3669849" y="5185528"/>
                <a:ext cx="1069380" cy="230889"/>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5" name="Ink 124">
                <a:extLst>
                  <a:ext uri="{FF2B5EF4-FFF2-40B4-BE49-F238E27FC236}">
                    <a16:creationId xmlns:a16="http://schemas.microsoft.com/office/drawing/2014/main" id="{4FDDF09F-0572-5F6B-6160-565919AD675F}"/>
                  </a:ext>
                </a:extLst>
              </p14:cNvPr>
              <p14:cNvContentPartPr/>
              <p14:nvPr/>
            </p14:nvContentPartPr>
            <p14:xfrm>
              <a:off x="3731997" y="5457487"/>
              <a:ext cx="889953" cy="37669"/>
            </p14:xfrm>
          </p:contentPart>
        </mc:Choice>
        <mc:Fallback>
          <p:pic>
            <p:nvPicPr>
              <p:cNvPr id="125" name="Ink 124">
                <a:extLst>
                  <a:ext uri="{FF2B5EF4-FFF2-40B4-BE49-F238E27FC236}">
                    <a16:creationId xmlns:a16="http://schemas.microsoft.com/office/drawing/2014/main" id="{4FDDF09F-0572-5F6B-6160-565919AD675F}"/>
                  </a:ext>
                </a:extLst>
              </p:cNvPr>
              <p:cNvPicPr/>
              <p:nvPr/>
            </p:nvPicPr>
            <p:blipFill>
              <a:blip r:embed="rId12"/>
              <a:stretch>
                <a:fillRect/>
              </a:stretch>
            </p:blipFill>
            <p:spPr>
              <a:xfrm>
                <a:off x="3678017" y="5349861"/>
                <a:ext cx="997553" cy="252562"/>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6" name="Ink 125">
                <a:extLst>
                  <a:ext uri="{FF2B5EF4-FFF2-40B4-BE49-F238E27FC236}">
                    <a16:creationId xmlns:a16="http://schemas.microsoft.com/office/drawing/2014/main" id="{C813C37C-557A-9BF3-4337-E76F47C7469F}"/>
                  </a:ext>
                </a:extLst>
              </p14:cNvPr>
              <p14:cNvContentPartPr/>
              <p14:nvPr/>
            </p14:nvContentPartPr>
            <p14:xfrm>
              <a:off x="3847663" y="5623157"/>
              <a:ext cx="697608" cy="11906"/>
            </p14:xfrm>
          </p:contentPart>
        </mc:Choice>
        <mc:Fallback>
          <p:pic>
            <p:nvPicPr>
              <p:cNvPr id="126" name="Ink 125">
                <a:extLst>
                  <a:ext uri="{FF2B5EF4-FFF2-40B4-BE49-F238E27FC236}">
                    <a16:creationId xmlns:a16="http://schemas.microsoft.com/office/drawing/2014/main" id="{C813C37C-557A-9BF3-4337-E76F47C7469F}"/>
                  </a:ext>
                </a:extLst>
              </p:cNvPr>
              <p:cNvPicPr/>
              <p:nvPr/>
            </p:nvPicPr>
            <p:blipFill>
              <a:blip r:embed="rId14"/>
              <a:stretch>
                <a:fillRect/>
              </a:stretch>
            </p:blipFill>
            <p:spPr>
              <a:xfrm>
                <a:off x="3793696" y="5511538"/>
                <a:ext cx="805181" cy="234771"/>
              </a:xfrm>
              <a:prstGeom prst="rect">
                <a:avLst/>
              </a:prstGeom>
            </p:spPr>
          </p:pic>
        </mc:Fallback>
      </mc:AlternateContent>
    </p:spTree>
    <p:extLst>
      <p:ext uri="{BB962C8B-B14F-4D97-AF65-F5344CB8AC3E}">
        <p14:creationId xmlns:p14="http://schemas.microsoft.com/office/powerpoint/2010/main" val="1129518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F9AC-15A6-6639-1E8A-68944EBABA8C}"/>
              </a:ext>
            </a:extLst>
          </p:cNvPr>
          <p:cNvSpPr>
            <a:spLocks noGrp="1"/>
          </p:cNvSpPr>
          <p:nvPr>
            <p:ph type="title"/>
          </p:nvPr>
        </p:nvSpPr>
        <p:spPr/>
        <p:txBody>
          <a:bodyPr/>
          <a:lstStyle/>
          <a:p>
            <a:r>
              <a:rPr lang="en-US"/>
              <a:t>Growing Season</a:t>
            </a:r>
          </a:p>
        </p:txBody>
      </p:sp>
      <p:sp>
        <p:nvSpPr>
          <p:cNvPr id="3" name="Content Placeholder 2">
            <a:extLst>
              <a:ext uri="{FF2B5EF4-FFF2-40B4-BE49-F238E27FC236}">
                <a16:creationId xmlns:a16="http://schemas.microsoft.com/office/drawing/2014/main" id="{CE10074E-AE5B-8425-7BBC-DED40D2716EB}"/>
              </a:ext>
            </a:extLst>
          </p:cNvPr>
          <p:cNvSpPr>
            <a:spLocks noGrp="1"/>
          </p:cNvSpPr>
          <p:nvPr>
            <p:ph idx="1"/>
          </p:nvPr>
        </p:nvSpPr>
        <p:spPr>
          <a:xfrm>
            <a:off x="1410025" y="1459653"/>
            <a:ext cx="9371948" cy="4620682"/>
          </a:xfrm>
        </p:spPr>
        <p:txBody>
          <a:bodyPr vert="horz" lIns="91440" tIns="45720" rIns="91440" bIns="45720" rtlCol="0" anchor="t">
            <a:normAutofit/>
          </a:bodyPr>
          <a:lstStyle/>
          <a:p>
            <a:pPr marL="283210" lvl="1" indent="0">
              <a:buNone/>
            </a:pPr>
            <a:endParaRPr lang="en-US"/>
          </a:p>
          <a:p>
            <a:pPr marL="0" indent="0">
              <a:buNone/>
            </a:pPr>
            <a:r>
              <a:rPr lang="en-US"/>
              <a:t>Simulated growing season conditions</a:t>
            </a:r>
          </a:p>
          <a:p>
            <a:pPr marL="228600" lvl="1" indent="0">
              <a:buNone/>
            </a:pPr>
            <a:endParaRPr lang="en-US"/>
          </a:p>
          <a:p>
            <a:pPr marL="210185" indent="-210185"/>
            <a:endParaRPr lang="en-US"/>
          </a:p>
        </p:txBody>
      </p:sp>
      <p:sp>
        <p:nvSpPr>
          <p:cNvPr id="5" name="Slide Number Placeholder 4">
            <a:extLst>
              <a:ext uri="{FF2B5EF4-FFF2-40B4-BE49-F238E27FC236}">
                <a16:creationId xmlns:a16="http://schemas.microsoft.com/office/drawing/2014/main" id="{60E97651-AE61-3A37-84DB-8B2E5C4F507C}"/>
              </a:ext>
            </a:extLst>
          </p:cNvPr>
          <p:cNvSpPr>
            <a:spLocks noGrp="1"/>
          </p:cNvSpPr>
          <p:nvPr>
            <p:ph type="sldNum" sz="quarter" idx="12"/>
          </p:nvPr>
        </p:nvSpPr>
        <p:spPr/>
        <p:txBody>
          <a:bodyPr/>
          <a:lstStyle/>
          <a:p>
            <a:fld id="{9CD8D479-8942-46E8-A226-A4E01F7A105C}" type="slidenum">
              <a:rPr lang="en-US"/>
              <a:t>22</a:t>
            </a:fld>
            <a:endParaRPr lang="en-US"/>
          </a:p>
        </p:txBody>
      </p:sp>
      <p:sp>
        <p:nvSpPr>
          <p:cNvPr id="6" name="Date Placeholder 5">
            <a:extLst>
              <a:ext uri="{FF2B5EF4-FFF2-40B4-BE49-F238E27FC236}">
                <a16:creationId xmlns:a16="http://schemas.microsoft.com/office/drawing/2014/main" id="{2858A98F-ACF7-07E4-E64E-A631B1CC232B}"/>
              </a:ext>
            </a:extLst>
          </p:cNvPr>
          <p:cNvSpPr>
            <a:spLocks noGrp="1"/>
          </p:cNvSpPr>
          <p:nvPr>
            <p:ph type="dt" sz="half" idx="10"/>
          </p:nvPr>
        </p:nvSpPr>
        <p:spPr/>
        <p:txBody>
          <a:bodyPr/>
          <a:lstStyle/>
          <a:p>
            <a:r>
              <a:rPr lang="en-US"/>
              <a:t>4/25/2024</a:t>
            </a:r>
          </a:p>
        </p:txBody>
      </p:sp>
      <p:graphicFrame>
        <p:nvGraphicFramePr>
          <p:cNvPr id="7" name="Table 6">
            <a:extLst>
              <a:ext uri="{FF2B5EF4-FFF2-40B4-BE49-F238E27FC236}">
                <a16:creationId xmlns:a16="http://schemas.microsoft.com/office/drawing/2014/main" id="{91F19023-CBC7-09B6-A7E8-8CC9ECA30C23}"/>
              </a:ext>
            </a:extLst>
          </p:cNvPr>
          <p:cNvGraphicFramePr>
            <a:graphicFrameLocks noGrp="1"/>
          </p:cNvGraphicFramePr>
          <p:nvPr>
            <p:extLst>
              <p:ext uri="{D42A27DB-BD31-4B8C-83A1-F6EECF244321}">
                <p14:modId xmlns:p14="http://schemas.microsoft.com/office/powerpoint/2010/main" val="4231924275"/>
              </p:ext>
            </p:extLst>
          </p:nvPr>
        </p:nvGraphicFramePr>
        <p:xfrm>
          <a:off x="2849217" y="2263914"/>
          <a:ext cx="6482352" cy="4251293"/>
        </p:xfrm>
        <a:graphic>
          <a:graphicData uri="http://schemas.openxmlformats.org/drawingml/2006/table">
            <a:tbl>
              <a:tblPr firstRow="1" bandRow="1">
                <a:tableStyleId>{3B4B98B0-60AC-42C2-AFA5-B58CD77FA1E5}</a:tableStyleId>
              </a:tblPr>
              <a:tblGrid>
                <a:gridCol w="1590260">
                  <a:extLst>
                    <a:ext uri="{9D8B030D-6E8A-4147-A177-3AD203B41FA5}">
                      <a16:colId xmlns:a16="http://schemas.microsoft.com/office/drawing/2014/main" val="1515200474"/>
                    </a:ext>
                  </a:extLst>
                </a:gridCol>
                <a:gridCol w="1159565">
                  <a:extLst>
                    <a:ext uri="{9D8B030D-6E8A-4147-A177-3AD203B41FA5}">
                      <a16:colId xmlns:a16="http://schemas.microsoft.com/office/drawing/2014/main" val="1952671854"/>
                    </a:ext>
                  </a:extLst>
                </a:gridCol>
                <a:gridCol w="1181485">
                  <a:extLst>
                    <a:ext uri="{9D8B030D-6E8A-4147-A177-3AD203B41FA5}">
                      <a16:colId xmlns:a16="http://schemas.microsoft.com/office/drawing/2014/main" val="3978425790"/>
                    </a:ext>
                  </a:extLst>
                </a:gridCol>
                <a:gridCol w="2551042">
                  <a:extLst>
                    <a:ext uri="{9D8B030D-6E8A-4147-A177-3AD203B41FA5}">
                      <a16:colId xmlns:a16="http://schemas.microsoft.com/office/drawing/2014/main" val="3543072568"/>
                    </a:ext>
                  </a:extLst>
                </a:gridCol>
              </a:tblGrid>
              <a:tr h="370839">
                <a:tc>
                  <a:txBody>
                    <a:bodyPr/>
                    <a:lstStyle/>
                    <a:p>
                      <a:pPr lvl="0" algn="ctr">
                        <a:buNone/>
                      </a:pPr>
                      <a:r>
                        <a:rPr lang="en-US"/>
                        <a:t>Variable</a:t>
                      </a:r>
                    </a:p>
                  </a:txBody>
                  <a:tcPr anchor="ctr"/>
                </a:tc>
                <a:tc>
                  <a:txBody>
                    <a:bodyPr/>
                    <a:lstStyle/>
                    <a:p>
                      <a:pPr lvl="0" algn="ctr">
                        <a:buNone/>
                      </a:pPr>
                      <a:r>
                        <a:rPr lang="en-US"/>
                        <a:t>Range</a:t>
                      </a:r>
                    </a:p>
                  </a:txBody>
                  <a:tcPr anchor="ctr">
                    <a:lnT w="12700">
                      <a:solidFill>
                        <a:schemeClr val="tx1"/>
                      </a:solidFill>
                    </a:lnT>
                  </a:tcPr>
                </a:tc>
                <a:tc>
                  <a:txBody>
                    <a:bodyPr/>
                    <a:lstStyle/>
                    <a:p>
                      <a:pPr lvl="0" algn="ctr">
                        <a:buNone/>
                      </a:pPr>
                      <a:r>
                        <a:rPr lang="en-US"/>
                        <a:t>Unit</a:t>
                      </a:r>
                    </a:p>
                  </a:txBody>
                  <a:tcPr anchor="ctr"/>
                </a:tc>
                <a:tc>
                  <a:txBody>
                    <a:bodyPr/>
                    <a:lstStyle/>
                    <a:p>
                      <a:pPr lvl="0" algn="ctr">
                        <a:buNone/>
                      </a:pPr>
                      <a:r>
                        <a:rPr lang="en-US"/>
                        <a:t>Notes</a:t>
                      </a:r>
                    </a:p>
                  </a:txBody>
                  <a:tcPr anchor="ctr"/>
                </a:tc>
                <a:extLst>
                  <a:ext uri="{0D108BD9-81ED-4DB2-BD59-A6C34878D82A}">
                    <a16:rowId xmlns:a16="http://schemas.microsoft.com/office/drawing/2014/main" val="1158846394"/>
                  </a:ext>
                </a:extLst>
              </a:tr>
              <a:tr h="370838">
                <a:tc>
                  <a:txBody>
                    <a:bodyPr/>
                    <a:lstStyle/>
                    <a:p>
                      <a:pPr lvl="0">
                        <a:buNone/>
                      </a:pPr>
                      <a:r>
                        <a:rPr lang="en-US"/>
                        <a:t>Grow Days</a:t>
                      </a:r>
                    </a:p>
                  </a:txBody>
                  <a:tcPr anchor="ctr"/>
                </a:tc>
                <a:tc>
                  <a:txBody>
                    <a:bodyPr/>
                    <a:lstStyle/>
                    <a:p>
                      <a:pPr lvl="0" algn="ctr">
                        <a:buNone/>
                      </a:pPr>
                      <a:r>
                        <a:rPr lang="en-US"/>
                        <a:t>60-100</a:t>
                      </a:r>
                    </a:p>
                  </a:txBody>
                  <a:tcPr anchor="ctr"/>
                </a:tc>
                <a:tc>
                  <a:txBody>
                    <a:bodyPr/>
                    <a:lstStyle/>
                    <a:p>
                      <a:pPr lvl="0" algn="ctr">
                        <a:buNone/>
                      </a:pPr>
                      <a:r>
                        <a:rPr lang="en-US"/>
                        <a:t>Days</a:t>
                      </a:r>
                    </a:p>
                  </a:txBody>
                  <a:tcPr anchor="ctr"/>
                </a:tc>
                <a:tc>
                  <a:txBody>
                    <a:bodyPr/>
                    <a:lstStyle/>
                    <a:p>
                      <a:pPr lvl="0" algn="r">
                        <a:buNone/>
                      </a:pPr>
                      <a:r>
                        <a:rPr lang="en-US"/>
                        <a:t>Random</a:t>
                      </a:r>
                    </a:p>
                  </a:txBody>
                  <a:tcPr anchor="ctr"/>
                </a:tc>
                <a:extLst>
                  <a:ext uri="{0D108BD9-81ED-4DB2-BD59-A6C34878D82A}">
                    <a16:rowId xmlns:a16="http://schemas.microsoft.com/office/drawing/2014/main" val="3085134099"/>
                  </a:ext>
                </a:extLst>
              </a:tr>
              <a:tr h="944217">
                <a:tc>
                  <a:txBody>
                    <a:bodyPr/>
                    <a:lstStyle/>
                    <a:p>
                      <a:r>
                        <a:rPr lang="en-US"/>
                        <a:t>Temperature</a:t>
                      </a:r>
                    </a:p>
                  </a:txBody>
                  <a:tcPr anchor="ctr"/>
                </a:tc>
                <a:tc>
                  <a:txBody>
                    <a:bodyPr/>
                    <a:lstStyle/>
                    <a:p>
                      <a:pPr algn="ctr"/>
                      <a:r>
                        <a:rPr lang="en-US"/>
                        <a:t>43 – 104</a:t>
                      </a:r>
                    </a:p>
                  </a:txBody>
                  <a:tcPr anchor="ctr"/>
                </a:tc>
                <a:tc>
                  <a:txBody>
                    <a:bodyPr/>
                    <a:lstStyle/>
                    <a:p>
                      <a:pPr algn="ctr"/>
                      <a:r>
                        <a:rPr lang="en-US"/>
                        <a:t>F</a:t>
                      </a:r>
                    </a:p>
                  </a:txBody>
                  <a:tcPr anchor="ctr"/>
                </a:tc>
                <a:tc>
                  <a:txBody>
                    <a:bodyPr/>
                    <a:lstStyle/>
                    <a:p>
                      <a:pPr lvl="0" algn="r">
                        <a:lnSpc>
                          <a:spcPct val="100000"/>
                        </a:lnSpc>
                        <a:spcBef>
                          <a:spcPts val="0"/>
                        </a:spcBef>
                        <a:spcAft>
                          <a:spcPts val="0"/>
                        </a:spcAft>
                        <a:buNone/>
                      </a:pPr>
                      <a:r>
                        <a:rPr lang="en-US" sz="1800" b="0" i="0" u="none" strike="noStrike" noProof="0">
                          <a:solidFill>
                            <a:srgbClr val="4D3E2F"/>
                          </a:solidFill>
                          <a:latin typeface="Corbel"/>
                        </a:rPr>
                        <a:t> Normal  Random Distribution</a:t>
                      </a:r>
                      <a:endParaRPr lang="en-US"/>
                    </a:p>
                    <a:p>
                      <a:pPr lvl="0" algn="r">
                        <a:buNone/>
                      </a:pPr>
                      <a:endParaRPr lang="en-US"/>
                    </a:p>
                  </a:txBody>
                  <a:tcPr anchor="ctr"/>
                </a:tc>
                <a:extLst>
                  <a:ext uri="{0D108BD9-81ED-4DB2-BD59-A6C34878D82A}">
                    <a16:rowId xmlns:a16="http://schemas.microsoft.com/office/drawing/2014/main" val="1342399958"/>
                  </a:ext>
                </a:extLst>
              </a:tr>
              <a:tr h="370840">
                <a:tc>
                  <a:txBody>
                    <a:bodyPr/>
                    <a:lstStyle/>
                    <a:p>
                      <a:r>
                        <a:rPr lang="en-US"/>
                        <a:t>Daily Precipitation</a:t>
                      </a:r>
                    </a:p>
                  </a:txBody>
                  <a:tcPr anchor="ctr"/>
                </a:tc>
                <a:tc>
                  <a:txBody>
                    <a:bodyPr/>
                    <a:lstStyle/>
                    <a:p>
                      <a:pPr algn="ctr"/>
                      <a:r>
                        <a:rPr lang="en-US"/>
                        <a:t>0 – 4.13</a:t>
                      </a:r>
                    </a:p>
                  </a:txBody>
                  <a:tcPr anchor="ctr"/>
                </a:tc>
                <a:tc>
                  <a:txBody>
                    <a:bodyPr/>
                    <a:lstStyle/>
                    <a:p>
                      <a:pPr algn="ctr"/>
                      <a:r>
                        <a:rPr lang="en-US"/>
                        <a:t>In </a:t>
                      </a:r>
                    </a:p>
                  </a:txBody>
                  <a:tcPr anchor="ctr"/>
                </a:tc>
                <a:tc>
                  <a:txBody>
                    <a:bodyPr/>
                    <a:lstStyle/>
                    <a:p>
                      <a:pPr lvl="0" algn="r">
                        <a:lnSpc>
                          <a:spcPct val="100000"/>
                        </a:lnSpc>
                        <a:spcBef>
                          <a:spcPts val="0"/>
                        </a:spcBef>
                        <a:spcAft>
                          <a:spcPts val="0"/>
                        </a:spcAft>
                        <a:buNone/>
                      </a:pPr>
                      <a:r>
                        <a:rPr lang="en-US" sz="1800" b="0" i="0" u="none" strike="noStrike" noProof="0">
                          <a:solidFill>
                            <a:srgbClr val="4D3E2F"/>
                          </a:solidFill>
                          <a:latin typeface="Corbel"/>
                        </a:rPr>
                        <a:t>Uniform Random Distribution</a:t>
                      </a:r>
                    </a:p>
                    <a:p>
                      <a:pPr lvl="0" algn="r">
                        <a:buNone/>
                      </a:pPr>
                      <a:endParaRPr lang="en-US"/>
                    </a:p>
                  </a:txBody>
                  <a:tcPr anchor="ctr"/>
                </a:tc>
                <a:extLst>
                  <a:ext uri="{0D108BD9-81ED-4DB2-BD59-A6C34878D82A}">
                    <a16:rowId xmlns:a16="http://schemas.microsoft.com/office/drawing/2014/main" val="383278757"/>
                  </a:ext>
                </a:extLst>
              </a:tr>
              <a:tr h="370839">
                <a:tc>
                  <a:txBody>
                    <a:bodyPr/>
                    <a:lstStyle/>
                    <a:p>
                      <a:pPr lvl="0">
                        <a:buNone/>
                      </a:pPr>
                      <a:r>
                        <a:rPr lang="en-US"/>
                        <a:t>Growing Temperature</a:t>
                      </a:r>
                    </a:p>
                  </a:txBody>
                  <a:tcPr anchor="ctr"/>
                </a:tc>
                <a:tc>
                  <a:txBody>
                    <a:bodyPr/>
                    <a:lstStyle/>
                    <a:p>
                      <a:pPr lvl="0" algn="ctr">
                        <a:buNone/>
                      </a:pPr>
                      <a:r>
                        <a:rPr lang="en-US"/>
                        <a:t>65-73</a:t>
                      </a:r>
                    </a:p>
                  </a:txBody>
                  <a:tcPr anchor="ctr"/>
                </a:tc>
                <a:tc>
                  <a:txBody>
                    <a:bodyPr/>
                    <a:lstStyle/>
                    <a:p>
                      <a:pPr lvl="0" algn="ctr">
                        <a:buNone/>
                      </a:pPr>
                      <a:r>
                        <a:rPr lang="en-US"/>
                        <a:t>F</a:t>
                      </a:r>
                    </a:p>
                  </a:txBody>
                  <a:tcPr anchor="ctr"/>
                </a:tc>
                <a:tc>
                  <a:txBody>
                    <a:bodyPr/>
                    <a:lstStyle/>
                    <a:p>
                      <a:pPr lvl="0" algn="r">
                        <a:buNone/>
                      </a:pPr>
                      <a:r>
                        <a:rPr lang="en-US"/>
                        <a:t>N/A</a:t>
                      </a:r>
                    </a:p>
                  </a:txBody>
                  <a:tcPr anchor="ctr"/>
                </a:tc>
                <a:extLst>
                  <a:ext uri="{0D108BD9-81ED-4DB2-BD59-A6C34878D82A}">
                    <a16:rowId xmlns:a16="http://schemas.microsoft.com/office/drawing/2014/main" val="2477374749"/>
                  </a:ext>
                </a:extLst>
              </a:tr>
              <a:tr h="370840">
                <a:tc>
                  <a:txBody>
                    <a:bodyPr/>
                    <a:lstStyle/>
                    <a:p>
                      <a:r>
                        <a:rPr lang="en-US"/>
                        <a:t>Environment Impact</a:t>
                      </a:r>
                    </a:p>
                  </a:txBody>
                  <a:tcPr anchor="ctr"/>
                </a:tc>
                <a:tc>
                  <a:txBody>
                    <a:bodyPr/>
                    <a:lstStyle/>
                    <a:p>
                      <a:pPr algn="ctr"/>
                      <a:r>
                        <a:rPr lang="en-US"/>
                        <a:t>-0.2 - 0.1</a:t>
                      </a:r>
                    </a:p>
                  </a:txBody>
                  <a:tcPr anchor="ctr"/>
                </a:tc>
                <a:tc>
                  <a:txBody>
                    <a:bodyPr/>
                    <a:lstStyle/>
                    <a:p>
                      <a:pPr algn="ctr"/>
                      <a:r>
                        <a:rPr lang="en-US"/>
                        <a:t>%</a:t>
                      </a:r>
                    </a:p>
                  </a:txBody>
                  <a:tcPr anchor="ctr"/>
                </a:tc>
                <a:tc>
                  <a:txBody>
                    <a:bodyPr/>
                    <a:lstStyle/>
                    <a:p>
                      <a:pPr lvl="0" algn="r">
                        <a:buNone/>
                      </a:pPr>
                      <a:r>
                        <a:rPr lang="en-US"/>
                        <a:t>Negative Value shows positive impact</a:t>
                      </a:r>
                    </a:p>
                  </a:txBody>
                  <a:tcPr anchor="ctr"/>
                </a:tc>
                <a:extLst>
                  <a:ext uri="{0D108BD9-81ED-4DB2-BD59-A6C34878D82A}">
                    <a16:rowId xmlns:a16="http://schemas.microsoft.com/office/drawing/2014/main" val="960259475"/>
                  </a:ext>
                </a:extLst>
              </a:tr>
              <a:tr h="370839">
                <a:tc>
                  <a:txBody>
                    <a:bodyPr/>
                    <a:lstStyle/>
                    <a:p>
                      <a:pPr lvl="0">
                        <a:buNone/>
                      </a:pPr>
                      <a:endParaRPr lang="en-US"/>
                    </a:p>
                  </a:txBody>
                  <a:tcPr anchor="ct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4032593166"/>
                  </a:ext>
                </a:extLst>
              </a:tr>
            </a:tbl>
          </a:graphicData>
        </a:graphic>
      </p:graphicFrame>
    </p:spTree>
    <p:extLst>
      <p:ext uri="{BB962C8B-B14F-4D97-AF65-F5344CB8AC3E}">
        <p14:creationId xmlns:p14="http://schemas.microsoft.com/office/powerpoint/2010/main" val="2925413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0C55DA-E566-59E7-E1CA-7F8733B4EED3}"/>
              </a:ext>
            </a:extLst>
          </p:cNvPr>
          <p:cNvSpPr>
            <a:spLocks noGrp="1"/>
          </p:cNvSpPr>
          <p:nvPr>
            <p:ph type="title"/>
          </p:nvPr>
        </p:nvSpPr>
        <p:spPr>
          <a:xfrm>
            <a:off x="1410026" y="276087"/>
            <a:ext cx="9371949" cy="1183566"/>
          </a:xfrm>
        </p:spPr>
        <p:txBody>
          <a:bodyPr anchor="b">
            <a:normAutofit/>
          </a:bodyPr>
          <a:lstStyle/>
          <a:p>
            <a:r>
              <a:rPr lang="en-US"/>
              <a:t>Daily Growth Calculation</a:t>
            </a:r>
          </a:p>
        </p:txBody>
      </p:sp>
      <p:sp>
        <p:nvSpPr>
          <p:cNvPr id="4" name="Slide Number Placeholder 3">
            <a:extLst>
              <a:ext uri="{FF2B5EF4-FFF2-40B4-BE49-F238E27FC236}">
                <a16:creationId xmlns:a16="http://schemas.microsoft.com/office/drawing/2014/main" id="{BDA69E5F-6BA3-33FB-3E58-95EC8A99A62F}"/>
              </a:ext>
            </a:extLst>
          </p:cNvPr>
          <p:cNvSpPr>
            <a:spLocks noGrp="1"/>
          </p:cNvSpPr>
          <p:nvPr>
            <p:ph type="sldNum" sz="quarter" idx="12"/>
          </p:nvPr>
        </p:nvSpPr>
        <p:spPr>
          <a:xfrm>
            <a:off x="0" y="6629400"/>
            <a:ext cx="410402" cy="228600"/>
          </a:xfrm>
        </p:spPr>
        <p:txBody>
          <a:bodyPr anchor="ctr">
            <a:normAutofit/>
          </a:bodyPr>
          <a:lstStyle/>
          <a:p>
            <a:pPr>
              <a:lnSpc>
                <a:spcPct val="90000"/>
              </a:lnSpc>
              <a:spcAft>
                <a:spcPts val="600"/>
              </a:spcAft>
            </a:pPr>
            <a:fld id="{9CD8D479-8942-46E8-A226-A4E01F7A105C}" type="slidenum">
              <a:rPr lang="en-US" sz="1000" smtClean="0"/>
              <a:pPr>
                <a:lnSpc>
                  <a:spcPct val="90000"/>
                </a:lnSpc>
                <a:spcAft>
                  <a:spcPts val="600"/>
                </a:spcAft>
              </a:pPr>
              <a:t>23</a:t>
            </a:fld>
            <a:endParaRPr lang="en-US" sz="1000"/>
          </a:p>
        </p:txBody>
      </p:sp>
      <p:sp>
        <p:nvSpPr>
          <p:cNvPr id="5" name="Date Placeholder 4">
            <a:extLst>
              <a:ext uri="{FF2B5EF4-FFF2-40B4-BE49-F238E27FC236}">
                <a16:creationId xmlns:a16="http://schemas.microsoft.com/office/drawing/2014/main" id="{6568569D-FC5E-1BC7-9EBD-DFF4939C33B7}"/>
              </a:ext>
            </a:extLst>
          </p:cNvPr>
          <p:cNvSpPr>
            <a:spLocks noGrp="1"/>
          </p:cNvSpPr>
          <p:nvPr>
            <p:ph type="dt" sz="half" idx="10"/>
          </p:nvPr>
        </p:nvSpPr>
        <p:spPr>
          <a:xfrm>
            <a:off x="453403" y="6629400"/>
            <a:ext cx="1000662" cy="228600"/>
          </a:xfrm>
        </p:spPr>
        <p:txBody>
          <a:bodyPr anchor="ctr">
            <a:normAutofit/>
          </a:bodyPr>
          <a:lstStyle/>
          <a:p>
            <a:pPr>
              <a:lnSpc>
                <a:spcPct val="90000"/>
              </a:lnSpc>
              <a:spcAft>
                <a:spcPts val="600"/>
              </a:spcAft>
            </a:pPr>
            <a:r>
              <a:rPr lang="en-US" sz="1000"/>
              <a:t>4/25/2024</a:t>
            </a:r>
          </a:p>
        </p:txBody>
      </p:sp>
      <p:graphicFrame>
        <p:nvGraphicFramePr>
          <p:cNvPr id="7" name="Diagram 6">
            <a:extLst>
              <a:ext uri="{FF2B5EF4-FFF2-40B4-BE49-F238E27FC236}">
                <a16:creationId xmlns:a16="http://schemas.microsoft.com/office/drawing/2014/main" id="{2582B1E4-4228-2535-A4C6-9EE25BDFD9FF}"/>
              </a:ext>
            </a:extLst>
          </p:cNvPr>
          <p:cNvGraphicFramePr/>
          <p:nvPr>
            <p:extLst>
              <p:ext uri="{D42A27DB-BD31-4B8C-83A1-F6EECF244321}">
                <p14:modId xmlns:p14="http://schemas.microsoft.com/office/powerpoint/2010/main" val="1260522520"/>
              </p:ext>
            </p:extLst>
          </p:nvPr>
        </p:nvGraphicFramePr>
        <p:xfrm>
          <a:off x="1410027" y="1566001"/>
          <a:ext cx="9371948" cy="4620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302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6A8D-294F-D23D-DFF0-4A7AFDA0474E}"/>
              </a:ext>
            </a:extLst>
          </p:cNvPr>
          <p:cNvSpPr>
            <a:spLocks noGrp="1"/>
          </p:cNvSpPr>
          <p:nvPr>
            <p:ph type="title"/>
          </p:nvPr>
        </p:nvSpPr>
        <p:spPr/>
        <p:txBody>
          <a:bodyPr/>
          <a:lstStyle/>
          <a:p>
            <a:r>
              <a:rPr lang="en-US"/>
              <a:t>Environmental Factor</a:t>
            </a:r>
          </a:p>
        </p:txBody>
      </p:sp>
      <p:sp>
        <p:nvSpPr>
          <p:cNvPr id="3" name="Content Placeholder 2">
            <a:extLst>
              <a:ext uri="{FF2B5EF4-FFF2-40B4-BE49-F238E27FC236}">
                <a16:creationId xmlns:a16="http://schemas.microsoft.com/office/drawing/2014/main" id="{DDBBDCEB-72DE-30CA-B355-C36DABBF50B1}"/>
              </a:ext>
            </a:extLst>
          </p:cNvPr>
          <p:cNvSpPr>
            <a:spLocks noGrp="1"/>
          </p:cNvSpPr>
          <p:nvPr>
            <p:ph idx="1"/>
          </p:nvPr>
        </p:nvSpPr>
        <p:spPr/>
        <p:txBody>
          <a:bodyPr/>
          <a:lstStyle/>
          <a:p>
            <a:pPr marL="0" indent="0">
              <a:buNone/>
            </a:pPr>
            <a:r>
              <a:rPr lang="en-US"/>
              <a:t>4 main categories</a:t>
            </a:r>
          </a:p>
        </p:txBody>
      </p:sp>
      <p:sp>
        <p:nvSpPr>
          <p:cNvPr id="4" name="Slide Number Placeholder 3">
            <a:extLst>
              <a:ext uri="{FF2B5EF4-FFF2-40B4-BE49-F238E27FC236}">
                <a16:creationId xmlns:a16="http://schemas.microsoft.com/office/drawing/2014/main" id="{A183C85C-F0F8-E047-1A6F-E067096B2DD6}"/>
              </a:ext>
            </a:extLst>
          </p:cNvPr>
          <p:cNvSpPr>
            <a:spLocks noGrp="1"/>
          </p:cNvSpPr>
          <p:nvPr>
            <p:ph type="sldNum" sz="quarter" idx="12"/>
          </p:nvPr>
        </p:nvSpPr>
        <p:spPr/>
        <p:txBody>
          <a:bodyPr/>
          <a:lstStyle/>
          <a:p>
            <a:fld id="{9CD8D479-8942-46E8-A226-A4E01F7A105C}" type="slidenum">
              <a:rPr lang="en-US" smtClean="0"/>
              <a:t>24</a:t>
            </a:fld>
            <a:endParaRPr lang="en-US"/>
          </a:p>
        </p:txBody>
      </p:sp>
      <p:sp>
        <p:nvSpPr>
          <p:cNvPr id="5" name="Date Placeholder 4">
            <a:extLst>
              <a:ext uri="{FF2B5EF4-FFF2-40B4-BE49-F238E27FC236}">
                <a16:creationId xmlns:a16="http://schemas.microsoft.com/office/drawing/2014/main" id="{25E68E72-ED13-CD0D-07DD-720937BB076C}"/>
              </a:ext>
            </a:extLst>
          </p:cNvPr>
          <p:cNvSpPr>
            <a:spLocks noGrp="1"/>
          </p:cNvSpPr>
          <p:nvPr>
            <p:ph type="dt" sz="half" idx="10"/>
          </p:nvPr>
        </p:nvSpPr>
        <p:spPr/>
        <p:txBody>
          <a:bodyPr/>
          <a:lstStyle/>
          <a:p>
            <a:r>
              <a:rPr lang="en-US"/>
              <a:t>4/25/2024</a:t>
            </a:r>
          </a:p>
        </p:txBody>
      </p:sp>
      <p:graphicFrame>
        <p:nvGraphicFramePr>
          <p:cNvPr id="6" name="Table 5">
            <a:extLst>
              <a:ext uri="{FF2B5EF4-FFF2-40B4-BE49-F238E27FC236}">
                <a16:creationId xmlns:a16="http://schemas.microsoft.com/office/drawing/2014/main" id="{57A8DE09-3C9C-1AC3-771D-28797166C2EE}"/>
              </a:ext>
            </a:extLst>
          </p:cNvPr>
          <p:cNvGraphicFramePr>
            <a:graphicFrameLocks noGrp="1"/>
          </p:cNvGraphicFramePr>
          <p:nvPr>
            <p:extLst>
              <p:ext uri="{D42A27DB-BD31-4B8C-83A1-F6EECF244321}">
                <p14:modId xmlns:p14="http://schemas.microsoft.com/office/powerpoint/2010/main" val="1064756779"/>
              </p:ext>
            </p:extLst>
          </p:nvPr>
        </p:nvGraphicFramePr>
        <p:xfrm>
          <a:off x="1569884" y="2430479"/>
          <a:ext cx="8128000" cy="257048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192479734"/>
                    </a:ext>
                  </a:extLst>
                </a:gridCol>
                <a:gridCol w="4064000">
                  <a:extLst>
                    <a:ext uri="{9D8B030D-6E8A-4147-A177-3AD203B41FA5}">
                      <a16:colId xmlns:a16="http://schemas.microsoft.com/office/drawing/2014/main" val="178003665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t>Temperature lower than ideal growing temperature</a:t>
                      </a:r>
                    </a:p>
                    <a:p>
                      <a:endParaRPr lang="en-US" b="0"/>
                    </a:p>
                  </a:txBody>
                  <a:tcPr/>
                </a:tc>
                <a:tc>
                  <a:txBody>
                    <a:bodyPr/>
                    <a:lstStyle/>
                    <a:p>
                      <a:r>
                        <a:rPr lang="en-US" b="0"/>
                        <a:t>Precipitation: None, Low, Ideal, High</a:t>
                      </a:r>
                    </a:p>
                  </a:txBody>
                  <a:tcPr/>
                </a:tc>
                <a:extLst>
                  <a:ext uri="{0D108BD9-81ED-4DB2-BD59-A6C34878D82A}">
                    <a16:rowId xmlns:a16="http://schemas.microsoft.com/office/drawing/2014/main" val="33122432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Temperature higher than ideal growing temperature</a:t>
                      </a:r>
                    </a:p>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Precipitation: None, Low, Ideal, High</a:t>
                      </a:r>
                    </a:p>
                    <a:p>
                      <a:endParaRPr lang="en-US"/>
                    </a:p>
                  </a:txBody>
                  <a:tcPr/>
                </a:tc>
                <a:extLst>
                  <a:ext uri="{0D108BD9-81ED-4DB2-BD59-A6C34878D82A}">
                    <a16:rowId xmlns:a16="http://schemas.microsoft.com/office/drawing/2014/main" val="1793275182"/>
                  </a:ext>
                </a:extLst>
              </a:tr>
              <a:tr h="370840">
                <a:tc>
                  <a:txBody>
                    <a:bodyPr/>
                    <a:lstStyle/>
                    <a:p>
                      <a:r>
                        <a:rPr lang="en-US"/>
                        <a:t>Temperature Ideal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Precipitation: None, Low, High</a:t>
                      </a:r>
                    </a:p>
                  </a:txBody>
                  <a:tcPr/>
                </a:tc>
                <a:extLst>
                  <a:ext uri="{0D108BD9-81ED-4DB2-BD59-A6C34878D82A}">
                    <a16:rowId xmlns:a16="http://schemas.microsoft.com/office/drawing/2014/main" val="856335906"/>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Temperature and Precipitation Ideal</a:t>
                      </a:r>
                    </a:p>
                  </a:txBody>
                  <a:tcPr anchor="ctr"/>
                </a:tc>
                <a:tc hMerge="1">
                  <a:txBody>
                    <a:bodyPr/>
                    <a:lstStyle/>
                    <a:p>
                      <a:endParaRPr lang="en-US"/>
                    </a:p>
                  </a:txBody>
                  <a:tcPr/>
                </a:tc>
                <a:extLst>
                  <a:ext uri="{0D108BD9-81ED-4DB2-BD59-A6C34878D82A}">
                    <a16:rowId xmlns:a16="http://schemas.microsoft.com/office/drawing/2014/main" val="583837322"/>
                  </a:ext>
                </a:extLst>
              </a:tr>
            </a:tbl>
          </a:graphicData>
        </a:graphic>
      </p:graphicFrame>
    </p:spTree>
    <p:extLst>
      <p:ext uri="{BB962C8B-B14F-4D97-AF65-F5344CB8AC3E}">
        <p14:creationId xmlns:p14="http://schemas.microsoft.com/office/powerpoint/2010/main" val="1606170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F9AC-15A6-6639-1E8A-68944EBABA8C}"/>
              </a:ext>
            </a:extLst>
          </p:cNvPr>
          <p:cNvSpPr>
            <a:spLocks noGrp="1"/>
          </p:cNvSpPr>
          <p:nvPr>
            <p:ph type="title"/>
          </p:nvPr>
        </p:nvSpPr>
        <p:spPr/>
        <p:txBody>
          <a:bodyPr/>
          <a:lstStyle/>
          <a:p>
            <a:r>
              <a:rPr lang="en-US"/>
              <a:t>Competition Factor</a:t>
            </a:r>
          </a:p>
        </p:txBody>
      </p:sp>
      <p:sp>
        <p:nvSpPr>
          <p:cNvPr id="3" name="Content Placeholder 2">
            <a:extLst>
              <a:ext uri="{FF2B5EF4-FFF2-40B4-BE49-F238E27FC236}">
                <a16:creationId xmlns:a16="http://schemas.microsoft.com/office/drawing/2014/main" id="{CE10074E-AE5B-8425-7BBC-DED40D2716EB}"/>
              </a:ext>
            </a:extLst>
          </p:cNvPr>
          <p:cNvSpPr>
            <a:spLocks noGrp="1"/>
          </p:cNvSpPr>
          <p:nvPr>
            <p:ph idx="1"/>
          </p:nvPr>
        </p:nvSpPr>
        <p:spPr>
          <a:xfrm>
            <a:off x="1410025" y="1459653"/>
            <a:ext cx="9371948" cy="4620682"/>
          </a:xfrm>
        </p:spPr>
        <p:txBody>
          <a:bodyPr vert="horz" lIns="91440" tIns="45720" rIns="91440" bIns="45720" rtlCol="0" anchor="t">
            <a:normAutofit/>
          </a:bodyPr>
          <a:lstStyle/>
          <a:p>
            <a:pPr marL="283210" lvl="1" indent="0">
              <a:buNone/>
            </a:pPr>
            <a:endParaRPr lang="en-US"/>
          </a:p>
          <a:p>
            <a:pPr marL="0" indent="0">
              <a:buNone/>
            </a:pPr>
            <a:r>
              <a:rPr lang="en-US"/>
              <a:t>A </a:t>
            </a:r>
            <a:r>
              <a:rPr lang="en-US" b="1"/>
              <a:t>negative</a:t>
            </a:r>
            <a:r>
              <a:rPr lang="en-US"/>
              <a:t> value represents a positive factor on growth (i.e. companion crop such as dill, squash, melon, etc.)</a:t>
            </a:r>
          </a:p>
          <a:p>
            <a:pPr marL="0" indent="0">
              <a:buNone/>
            </a:pPr>
            <a:endParaRPr lang="en-US"/>
          </a:p>
          <a:p>
            <a:pPr marL="0" indent="0">
              <a:buNone/>
            </a:pPr>
            <a:r>
              <a:rPr lang="en-US"/>
              <a:t>A </a:t>
            </a:r>
            <a:r>
              <a:rPr lang="en-US" b="1"/>
              <a:t>positive</a:t>
            </a:r>
            <a:r>
              <a:rPr lang="en-US"/>
              <a:t> value represents a negative factor on growth (i.e. competition crop such as a different variety of corn, tomatoes, etc.)</a:t>
            </a:r>
          </a:p>
          <a:p>
            <a:pPr marL="228600" lvl="1" indent="0">
              <a:buNone/>
            </a:pPr>
            <a:endParaRPr lang="en-US"/>
          </a:p>
          <a:p>
            <a:pPr marL="285750" indent="-285750">
              <a:buFont typeface="Arial" panose="05000000000000000000" pitchFamily="2" charset="2"/>
              <a:buChar char="•"/>
            </a:pPr>
            <a:endParaRPr lang="en-US"/>
          </a:p>
          <a:p>
            <a:pPr marL="228600" lvl="1" indent="0">
              <a:buNone/>
            </a:pPr>
            <a:endParaRPr lang="en-US"/>
          </a:p>
          <a:p>
            <a:pPr marL="210185" indent="-210185"/>
            <a:endParaRPr lang="en-US"/>
          </a:p>
        </p:txBody>
      </p:sp>
      <p:sp>
        <p:nvSpPr>
          <p:cNvPr id="5" name="Slide Number Placeholder 4">
            <a:extLst>
              <a:ext uri="{FF2B5EF4-FFF2-40B4-BE49-F238E27FC236}">
                <a16:creationId xmlns:a16="http://schemas.microsoft.com/office/drawing/2014/main" id="{60E97651-AE61-3A37-84DB-8B2E5C4F507C}"/>
              </a:ext>
            </a:extLst>
          </p:cNvPr>
          <p:cNvSpPr>
            <a:spLocks noGrp="1"/>
          </p:cNvSpPr>
          <p:nvPr>
            <p:ph type="sldNum" sz="quarter" idx="12"/>
          </p:nvPr>
        </p:nvSpPr>
        <p:spPr/>
        <p:txBody>
          <a:bodyPr/>
          <a:lstStyle/>
          <a:p>
            <a:fld id="{9CD8D479-8942-46E8-A226-A4E01F7A105C}" type="slidenum">
              <a:rPr lang="en-US"/>
              <a:t>25</a:t>
            </a:fld>
            <a:endParaRPr lang="en-US"/>
          </a:p>
        </p:txBody>
      </p:sp>
      <p:sp>
        <p:nvSpPr>
          <p:cNvPr id="6" name="Date Placeholder 5">
            <a:extLst>
              <a:ext uri="{FF2B5EF4-FFF2-40B4-BE49-F238E27FC236}">
                <a16:creationId xmlns:a16="http://schemas.microsoft.com/office/drawing/2014/main" id="{2858A98F-ACF7-07E4-E64E-A631B1CC232B}"/>
              </a:ext>
            </a:extLst>
          </p:cNvPr>
          <p:cNvSpPr>
            <a:spLocks noGrp="1"/>
          </p:cNvSpPr>
          <p:nvPr>
            <p:ph type="dt" sz="half" idx="10"/>
          </p:nvPr>
        </p:nvSpPr>
        <p:spPr/>
        <p:txBody>
          <a:bodyPr/>
          <a:lstStyle/>
          <a:p>
            <a:r>
              <a:rPr lang="en-US"/>
              <a:t>4/25/2024</a:t>
            </a:r>
          </a:p>
        </p:txBody>
      </p:sp>
    </p:spTree>
    <p:extLst>
      <p:ext uri="{BB962C8B-B14F-4D97-AF65-F5344CB8AC3E}">
        <p14:creationId xmlns:p14="http://schemas.microsoft.com/office/powerpoint/2010/main" val="4005179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F847-842A-3F7B-5B81-7758517285C8}"/>
              </a:ext>
            </a:extLst>
          </p:cNvPr>
          <p:cNvSpPr>
            <a:spLocks noGrp="1"/>
          </p:cNvSpPr>
          <p:nvPr>
            <p:ph type="title"/>
          </p:nvPr>
        </p:nvSpPr>
        <p:spPr/>
        <p:txBody>
          <a:bodyPr/>
          <a:lstStyle/>
          <a:p>
            <a:r>
              <a:rPr lang="en-US"/>
              <a:t>Calculations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8144DB-29A6-1792-4478-BF07B36A3670}"/>
                  </a:ext>
                </a:extLst>
              </p:cNvPr>
              <p:cNvSpPr>
                <a:spLocks noGrp="1"/>
              </p:cNvSpPr>
              <p:nvPr>
                <p:ph idx="1"/>
              </p:nvPr>
            </p:nvSpPr>
            <p:spPr/>
            <p:txBody>
              <a:bodyPr/>
              <a:lstStyle/>
              <a:p>
                <a:pPr marL="0" indent="0">
                  <a:lnSpc>
                    <a:spcPct val="200000"/>
                  </a:lnSpc>
                  <a:buNone/>
                </a:pPr>
                <a:r>
                  <a:rPr lang="en-US">
                    <a:latin typeface="Cambria Math" panose="02040503050406030204" pitchFamily="18" charset="0"/>
                  </a:rPr>
                  <a:t>If day one, then daily biomass is the biomass from germinated seeds</a:t>
                </a:r>
                <a:endParaRPr lang="en-US" b="0">
                  <a:latin typeface="Cambria Math" panose="020405030504060302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𝐺𝑟𝑜𝑤𝑡h</m:t>
                      </m:r>
                      <m:r>
                        <a:rPr lang="en-US" b="0" i="1" smtClean="0">
                          <a:latin typeface="Cambria Math" panose="02040503050406030204" pitchFamily="18" charset="0"/>
                        </a:rPr>
                        <m:t> </m:t>
                      </m:r>
                      <m:r>
                        <a:rPr lang="en-US" b="0" i="1" smtClean="0">
                          <a:latin typeface="Cambria Math" panose="02040503050406030204" pitchFamily="18" charset="0"/>
                        </a:rPr>
                        <m:t>𝐹𝑎𝑐𝑡𝑜𝑟</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1 −</m:t>
                          </m:r>
                          <m:r>
                            <a:rPr lang="en-US" b="0" i="1" smtClean="0">
                              <a:latin typeface="Cambria Math" panose="02040503050406030204" pitchFamily="18" charset="0"/>
                            </a:rPr>
                            <m:t>𝑒𝑛𝑣𝑖𝑟𝑜𝑛𝑚𝑒𝑛𝑡𝑎𝑙</m:t>
                          </m:r>
                          <m:r>
                            <a:rPr lang="en-US" b="0" i="1" smtClean="0">
                              <a:latin typeface="Cambria Math" panose="02040503050406030204" pitchFamily="18" charset="0"/>
                            </a:rPr>
                            <m:t> </m:t>
                          </m:r>
                          <m:r>
                            <a:rPr lang="en-US" b="0" i="1" smtClean="0">
                              <a:latin typeface="Cambria Math" panose="02040503050406030204" pitchFamily="18" charset="0"/>
                            </a:rPr>
                            <m:t>𝑓𝑎𝑐𝑡𝑜𝑟</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𝑐𝑜𝑚𝑝𝑒𝑡𝑖𝑡𝑖𝑜𝑛</m:t>
                          </m:r>
                          <m:r>
                            <a:rPr lang="en-US" b="0" i="1" smtClean="0">
                              <a:latin typeface="Cambria Math" panose="02040503050406030204" pitchFamily="18" charset="0"/>
                            </a:rPr>
                            <m:t> </m:t>
                          </m:r>
                          <m:r>
                            <a:rPr lang="en-US" b="0" i="1" smtClean="0">
                              <a:latin typeface="Cambria Math" panose="02040503050406030204" pitchFamily="18" charset="0"/>
                            </a:rPr>
                            <m:t>𝑓𝑎𝑐𝑡𝑜𝑟</m:t>
                          </m:r>
                        </m:e>
                      </m:d>
                    </m:oMath>
                  </m:oMathPara>
                </a14:m>
                <a:endParaRPr lang="en-US" b="0"/>
              </a:p>
              <a:p>
                <a:pPr marL="0" indent="0">
                  <a:lnSpc>
                    <a:spcPct val="20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𝐷𝑎𝑖𝑙𝑦</m:t>
                      </m:r>
                      <m:r>
                        <a:rPr lang="en-US" b="0" i="1" smtClean="0">
                          <a:latin typeface="Cambria Math" panose="02040503050406030204" pitchFamily="18" charset="0"/>
                        </a:rPr>
                        <m:t> </m:t>
                      </m:r>
                      <m:r>
                        <a:rPr lang="en-US" b="0" i="1" smtClean="0">
                          <a:latin typeface="Cambria Math" panose="02040503050406030204" pitchFamily="18" charset="0"/>
                        </a:rPr>
                        <m:t>𝐵𝑖𝑜𝑚𝑎𝑠𝑠</m:t>
                      </m:r>
                      <m:r>
                        <a:rPr lang="en-US" b="0" i="1" smtClean="0">
                          <a:latin typeface="Cambria Math" panose="02040503050406030204" pitchFamily="18" charset="0"/>
                        </a:rPr>
                        <m:t>=</m:t>
                      </m:r>
                      <m:r>
                        <a:rPr lang="en-US" b="0" i="1" smtClean="0">
                          <a:latin typeface="Cambria Math" panose="02040503050406030204" pitchFamily="18" charset="0"/>
                        </a:rPr>
                        <m:t>𝑃𝑟𝑒𝑣𝑖𝑜𝑢𝑠</m:t>
                      </m:r>
                      <m:r>
                        <a:rPr lang="en-US" b="0" i="1" smtClean="0">
                          <a:latin typeface="Cambria Math" panose="02040503050406030204" pitchFamily="18" charset="0"/>
                        </a:rPr>
                        <m:t> </m:t>
                      </m:r>
                      <m:r>
                        <a:rPr lang="en-US" b="0" i="1" smtClean="0">
                          <a:latin typeface="Cambria Math" panose="02040503050406030204" pitchFamily="18" charset="0"/>
                        </a:rPr>
                        <m:t>𝑑𝑎𝑦</m:t>
                      </m:r>
                      <m:r>
                        <a:rPr lang="en-US" b="0" i="1" smtClean="0">
                          <a:latin typeface="Cambria Math" panose="02040503050406030204" pitchFamily="18" charset="0"/>
                        </a:rPr>
                        <m:t> </m:t>
                      </m:r>
                      <m:r>
                        <a:rPr lang="en-US" b="0" i="1" smtClean="0">
                          <a:latin typeface="Cambria Math" panose="02040503050406030204" pitchFamily="18" charset="0"/>
                        </a:rPr>
                        <m:t>𝑏𝑖𝑜𝑚𝑎𝑠𝑠</m:t>
                      </m:r>
                      <m:r>
                        <a:rPr lang="en-US" b="0" i="1" smtClean="0">
                          <a:latin typeface="Cambria Math" panose="02040503050406030204" pitchFamily="18" charset="0"/>
                        </a:rPr>
                        <m:t> ∗</m:t>
                      </m:r>
                      <m:r>
                        <a:rPr lang="en-US" b="0" i="1" smtClean="0">
                          <a:latin typeface="Cambria Math" panose="02040503050406030204" pitchFamily="18" charset="0"/>
                        </a:rPr>
                        <m:t>𝐺𝑟𝑜𝑤𝑡h</m:t>
                      </m:r>
                      <m:r>
                        <a:rPr lang="en-US" b="0" i="1" smtClean="0">
                          <a:latin typeface="Cambria Math" panose="02040503050406030204" pitchFamily="18" charset="0"/>
                        </a:rPr>
                        <m:t> </m:t>
                      </m:r>
                      <m:r>
                        <a:rPr lang="en-US" b="0" i="1" smtClean="0">
                          <a:latin typeface="Cambria Math" panose="02040503050406030204" pitchFamily="18" charset="0"/>
                        </a:rPr>
                        <m:t>𝑓𝑎𝑐𝑡𝑜𝑟</m:t>
                      </m:r>
                    </m:oMath>
                  </m:oMathPara>
                </a14:m>
                <a:endParaRPr lang="en-US"/>
              </a:p>
            </p:txBody>
          </p:sp>
        </mc:Choice>
        <mc:Fallback>
          <p:sp>
            <p:nvSpPr>
              <p:cNvPr id="3" name="Content Placeholder 2">
                <a:extLst>
                  <a:ext uri="{FF2B5EF4-FFF2-40B4-BE49-F238E27FC236}">
                    <a16:creationId xmlns:a16="http://schemas.microsoft.com/office/drawing/2014/main" id="{E58144DB-29A6-1792-4478-BF07B36A3670}"/>
                  </a:ext>
                </a:extLst>
              </p:cNvPr>
              <p:cNvSpPr>
                <a:spLocks noGrp="1" noRot="1" noChangeAspect="1" noMove="1" noResize="1" noEditPoints="1" noAdjustHandles="1" noChangeArrowheads="1" noChangeShapeType="1" noTextEdit="1"/>
              </p:cNvSpPr>
              <p:nvPr>
                <p:ph idx="1"/>
              </p:nvPr>
            </p:nvSpPr>
            <p:spPr>
              <a:blipFill>
                <a:blip r:embed="rId2"/>
                <a:stretch>
                  <a:fillRect l="-8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3E525B-1CBF-8B69-8D35-9CE096260D3E}"/>
              </a:ext>
            </a:extLst>
          </p:cNvPr>
          <p:cNvSpPr>
            <a:spLocks noGrp="1"/>
          </p:cNvSpPr>
          <p:nvPr>
            <p:ph type="sldNum" sz="quarter" idx="12"/>
          </p:nvPr>
        </p:nvSpPr>
        <p:spPr/>
        <p:txBody>
          <a:bodyPr/>
          <a:lstStyle/>
          <a:p>
            <a:fld id="{9CD8D479-8942-46E8-A226-A4E01F7A105C}" type="slidenum">
              <a:rPr lang="en-US" smtClean="0"/>
              <a:t>26</a:t>
            </a:fld>
            <a:endParaRPr lang="en-US"/>
          </a:p>
        </p:txBody>
      </p:sp>
      <p:sp>
        <p:nvSpPr>
          <p:cNvPr id="5" name="Date Placeholder 4">
            <a:extLst>
              <a:ext uri="{FF2B5EF4-FFF2-40B4-BE49-F238E27FC236}">
                <a16:creationId xmlns:a16="http://schemas.microsoft.com/office/drawing/2014/main" id="{C7A12DB4-5636-9F90-D54B-7F651FFA44A8}"/>
              </a:ext>
            </a:extLst>
          </p:cNvPr>
          <p:cNvSpPr>
            <a:spLocks noGrp="1"/>
          </p:cNvSpPr>
          <p:nvPr>
            <p:ph type="dt" sz="half" idx="10"/>
          </p:nvPr>
        </p:nvSpPr>
        <p:spPr/>
        <p:txBody>
          <a:bodyPr/>
          <a:lstStyle/>
          <a:p>
            <a:r>
              <a:rPr lang="en-US"/>
              <a:t>4/25/2024</a:t>
            </a:r>
          </a:p>
        </p:txBody>
      </p:sp>
    </p:spTree>
    <p:extLst>
      <p:ext uri="{BB962C8B-B14F-4D97-AF65-F5344CB8AC3E}">
        <p14:creationId xmlns:p14="http://schemas.microsoft.com/office/powerpoint/2010/main" val="2014504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5270" y="338175"/>
            <a:ext cx="5014438" cy="748945"/>
          </a:xfrm>
        </p:spPr>
        <p:txBody>
          <a:bodyPr/>
          <a:lstStyle/>
          <a:p>
            <a:r>
              <a:rPr lang="en-US"/>
              <a:t>General Code Process</a:t>
            </a:r>
          </a:p>
        </p:txBody>
      </p:sp>
      <p:sp>
        <p:nvSpPr>
          <p:cNvPr id="5" name="Slide Number Placeholder 4"/>
          <p:cNvSpPr>
            <a:spLocks noGrp="1"/>
          </p:cNvSpPr>
          <p:nvPr>
            <p:ph type="sldNum" sz="quarter" idx="12"/>
          </p:nvPr>
        </p:nvSpPr>
        <p:spPr/>
        <p:txBody>
          <a:bodyPr/>
          <a:lstStyle/>
          <a:p>
            <a:fld id="{9CD8D479-8942-46E8-A226-A4E01F7A105C}" type="slidenum">
              <a:rPr lang="en-US" smtClean="0"/>
              <a:t>27</a:t>
            </a:fld>
            <a:endParaRPr lang="en-US"/>
          </a:p>
        </p:txBody>
      </p:sp>
      <p:sp>
        <p:nvSpPr>
          <p:cNvPr id="6" name="Date Placeholder 5"/>
          <p:cNvSpPr>
            <a:spLocks noGrp="1"/>
          </p:cNvSpPr>
          <p:nvPr>
            <p:ph type="dt" sz="half" idx="10"/>
          </p:nvPr>
        </p:nvSpPr>
        <p:spPr/>
        <p:txBody>
          <a:bodyPr/>
          <a:lstStyle/>
          <a:p>
            <a:r>
              <a:rPr lang="en-US"/>
              <a:t>4/25/2024</a:t>
            </a:r>
          </a:p>
        </p:txBody>
      </p:sp>
      <p:graphicFrame>
        <p:nvGraphicFramePr>
          <p:cNvPr id="8" name="Content Placeholder 9" descr="Basic cycle diagram with a continuing sequence of stages, tasks, or events in a circular flow. Emphasizes the stages or steps rather than the connecting arrows or flow"/>
          <p:cNvGraphicFramePr>
            <a:graphicFrameLocks noGrp="1"/>
          </p:cNvGraphicFramePr>
          <p:nvPr>
            <p:ph sz="half" idx="2"/>
          </p:nvPr>
        </p:nvGraphicFramePr>
        <p:xfrm>
          <a:off x="1639711" y="1087120"/>
          <a:ext cx="7437966" cy="5067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90" name="Ink 89">
                <a:extLst>
                  <a:ext uri="{FF2B5EF4-FFF2-40B4-BE49-F238E27FC236}">
                    <a16:creationId xmlns:a16="http://schemas.microsoft.com/office/drawing/2014/main" id="{98B7BF5B-56AF-5B18-C2E8-F7D2B1373478}"/>
                  </a:ext>
                </a:extLst>
              </p14:cNvPr>
              <p14:cNvContentPartPr/>
              <p14:nvPr/>
            </p14:nvContentPartPr>
            <p14:xfrm>
              <a:off x="3242812" y="2747135"/>
              <a:ext cx="478189" cy="16524"/>
            </p14:xfrm>
          </p:contentPart>
        </mc:Choice>
        <mc:Fallback>
          <p:pic>
            <p:nvPicPr>
              <p:cNvPr id="90" name="Ink 89">
                <a:extLst>
                  <a:ext uri="{FF2B5EF4-FFF2-40B4-BE49-F238E27FC236}">
                    <a16:creationId xmlns:a16="http://schemas.microsoft.com/office/drawing/2014/main" id="{98B7BF5B-56AF-5B18-C2E8-F7D2B1373478}"/>
                  </a:ext>
                </a:extLst>
              </p:cNvPr>
              <p:cNvPicPr/>
              <p:nvPr/>
            </p:nvPicPr>
            <p:blipFill>
              <a:blip r:embed="rId8"/>
              <a:stretch>
                <a:fillRect/>
              </a:stretch>
            </p:blipFill>
            <p:spPr>
              <a:xfrm>
                <a:off x="3188840" y="2641663"/>
                <a:ext cx="585773" cy="227117"/>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1" name="Ink 90">
                <a:extLst>
                  <a:ext uri="{FF2B5EF4-FFF2-40B4-BE49-F238E27FC236}">
                    <a16:creationId xmlns:a16="http://schemas.microsoft.com/office/drawing/2014/main" id="{E428E89C-2D7B-DE24-7686-A0BC2037D6E7}"/>
                  </a:ext>
                </a:extLst>
              </p14:cNvPr>
              <p14:cNvContentPartPr/>
              <p14:nvPr/>
            </p14:nvContentPartPr>
            <p14:xfrm>
              <a:off x="3244343" y="2910469"/>
              <a:ext cx="469638" cy="30237"/>
            </p14:xfrm>
          </p:contentPart>
        </mc:Choice>
        <mc:Fallback>
          <p:pic>
            <p:nvPicPr>
              <p:cNvPr id="91" name="Ink 90">
                <a:extLst>
                  <a:ext uri="{FF2B5EF4-FFF2-40B4-BE49-F238E27FC236}">
                    <a16:creationId xmlns:a16="http://schemas.microsoft.com/office/drawing/2014/main" id="{E428E89C-2D7B-DE24-7686-A0BC2037D6E7}"/>
                  </a:ext>
                </a:extLst>
              </p:cNvPr>
              <p:cNvPicPr/>
              <p:nvPr/>
            </p:nvPicPr>
            <p:blipFill>
              <a:blip r:embed="rId10"/>
              <a:stretch>
                <a:fillRect/>
              </a:stretch>
            </p:blipFill>
            <p:spPr>
              <a:xfrm>
                <a:off x="3190403" y="2803750"/>
                <a:ext cx="577158" cy="243319"/>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8" name="Ink 127">
                <a:extLst>
                  <a:ext uri="{FF2B5EF4-FFF2-40B4-BE49-F238E27FC236}">
                    <a16:creationId xmlns:a16="http://schemas.microsoft.com/office/drawing/2014/main" id="{32D0B529-3DDE-B177-AB1D-AB15E61BE2A0}"/>
                  </a:ext>
                </a:extLst>
              </p14:cNvPr>
              <p14:cNvContentPartPr/>
              <p14:nvPr/>
            </p14:nvContentPartPr>
            <p14:xfrm>
              <a:off x="3029417" y="3103338"/>
              <a:ext cx="966415" cy="11906"/>
            </p14:xfrm>
          </p:contentPart>
        </mc:Choice>
        <mc:Fallback>
          <p:pic>
            <p:nvPicPr>
              <p:cNvPr id="128" name="Ink 127">
                <a:extLst>
                  <a:ext uri="{FF2B5EF4-FFF2-40B4-BE49-F238E27FC236}">
                    <a16:creationId xmlns:a16="http://schemas.microsoft.com/office/drawing/2014/main" id="{32D0B529-3DDE-B177-AB1D-AB15E61BE2A0}"/>
                  </a:ext>
                </a:extLst>
              </p:cNvPr>
              <p:cNvPicPr/>
              <p:nvPr/>
            </p:nvPicPr>
            <p:blipFill>
              <a:blip r:embed="rId12"/>
              <a:stretch>
                <a:fillRect/>
              </a:stretch>
            </p:blipFill>
            <p:spPr>
              <a:xfrm>
                <a:off x="2975427" y="2893232"/>
                <a:ext cx="1074034" cy="431417"/>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3" name="Ink 152">
                <a:extLst>
                  <a:ext uri="{FF2B5EF4-FFF2-40B4-BE49-F238E27FC236}">
                    <a16:creationId xmlns:a16="http://schemas.microsoft.com/office/drawing/2014/main" id="{09C5A45A-465B-91B8-8B8F-09EB6A465D7F}"/>
                  </a:ext>
                </a:extLst>
              </p14:cNvPr>
              <p14:cNvContentPartPr/>
              <p14:nvPr/>
            </p14:nvContentPartPr>
            <p14:xfrm>
              <a:off x="3050836" y="3269935"/>
              <a:ext cx="860307" cy="13190"/>
            </p14:xfrm>
          </p:contentPart>
        </mc:Choice>
        <mc:Fallback>
          <p:pic>
            <p:nvPicPr>
              <p:cNvPr id="153" name="Ink 152">
                <a:extLst>
                  <a:ext uri="{FF2B5EF4-FFF2-40B4-BE49-F238E27FC236}">
                    <a16:creationId xmlns:a16="http://schemas.microsoft.com/office/drawing/2014/main" id="{09C5A45A-465B-91B8-8B8F-09EB6A465D7F}"/>
                  </a:ext>
                </a:extLst>
              </p:cNvPr>
              <p:cNvPicPr/>
              <p:nvPr/>
            </p:nvPicPr>
            <p:blipFill>
              <a:blip r:embed="rId14"/>
              <a:stretch>
                <a:fillRect/>
              </a:stretch>
            </p:blipFill>
            <p:spPr>
              <a:xfrm>
                <a:off x="2996864" y="3165803"/>
                <a:ext cx="967890" cy="221106"/>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6" name="Ink 165">
                <a:extLst>
                  <a:ext uri="{FF2B5EF4-FFF2-40B4-BE49-F238E27FC236}">
                    <a16:creationId xmlns:a16="http://schemas.microsoft.com/office/drawing/2014/main" id="{6E970544-4280-1706-1D1E-8AE190488743}"/>
                  </a:ext>
                </a:extLst>
              </p14:cNvPr>
              <p14:cNvContentPartPr/>
              <p14:nvPr/>
            </p14:nvContentPartPr>
            <p14:xfrm>
              <a:off x="3242918" y="3425771"/>
              <a:ext cx="482142" cy="16483"/>
            </p14:xfrm>
          </p:contentPart>
        </mc:Choice>
        <mc:Fallback>
          <p:pic>
            <p:nvPicPr>
              <p:cNvPr id="166" name="Ink 165">
                <a:extLst>
                  <a:ext uri="{FF2B5EF4-FFF2-40B4-BE49-F238E27FC236}">
                    <a16:creationId xmlns:a16="http://schemas.microsoft.com/office/drawing/2014/main" id="{6E970544-4280-1706-1D1E-8AE190488743}"/>
                  </a:ext>
                </a:extLst>
              </p:cNvPr>
              <p:cNvPicPr/>
              <p:nvPr/>
            </p:nvPicPr>
            <p:blipFill>
              <a:blip r:embed="rId16"/>
              <a:stretch>
                <a:fillRect/>
              </a:stretch>
            </p:blipFill>
            <p:spPr>
              <a:xfrm>
                <a:off x="3188987" y="3320560"/>
                <a:ext cx="589644" cy="226554"/>
              </a:xfrm>
              <a:prstGeom prst="rect">
                <a:avLst/>
              </a:prstGeom>
            </p:spPr>
          </p:pic>
        </mc:Fallback>
      </mc:AlternateContent>
    </p:spTree>
    <p:extLst>
      <p:ext uri="{BB962C8B-B14F-4D97-AF65-F5344CB8AC3E}">
        <p14:creationId xmlns:p14="http://schemas.microsoft.com/office/powerpoint/2010/main" val="3528856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993F-61A3-7D01-5F2B-6D96ABA797C2}"/>
              </a:ext>
            </a:extLst>
          </p:cNvPr>
          <p:cNvSpPr>
            <a:spLocks noGrp="1"/>
          </p:cNvSpPr>
          <p:nvPr>
            <p:ph type="title"/>
          </p:nvPr>
        </p:nvSpPr>
        <p:spPr/>
        <p:txBody>
          <a:bodyPr/>
          <a:lstStyle/>
          <a:p>
            <a:r>
              <a:rPr lang="en-US"/>
              <a:t>Aggregation and statistical analysis</a:t>
            </a:r>
          </a:p>
        </p:txBody>
      </p:sp>
      <p:sp>
        <p:nvSpPr>
          <p:cNvPr id="3" name="Slide Number Placeholder 2">
            <a:extLst>
              <a:ext uri="{FF2B5EF4-FFF2-40B4-BE49-F238E27FC236}">
                <a16:creationId xmlns:a16="http://schemas.microsoft.com/office/drawing/2014/main" id="{8A1241F9-6C2D-35CC-5AB0-C233C72147B5}"/>
              </a:ext>
            </a:extLst>
          </p:cNvPr>
          <p:cNvSpPr>
            <a:spLocks noGrp="1"/>
          </p:cNvSpPr>
          <p:nvPr>
            <p:ph type="sldNum" sz="quarter" idx="12"/>
          </p:nvPr>
        </p:nvSpPr>
        <p:spPr/>
        <p:txBody>
          <a:bodyPr/>
          <a:lstStyle/>
          <a:p>
            <a:fld id="{9CD8D479-8942-46E8-A226-A4E01F7A105C}" type="slidenum">
              <a:rPr lang="en-US"/>
              <a:t>28</a:t>
            </a:fld>
            <a:endParaRPr lang="en-US"/>
          </a:p>
        </p:txBody>
      </p:sp>
      <p:sp>
        <p:nvSpPr>
          <p:cNvPr id="4" name="Date Placeholder 3">
            <a:extLst>
              <a:ext uri="{FF2B5EF4-FFF2-40B4-BE49-F238E27FC236}">
                <a16:creationId xmlns:a16="http://schemas.microsoft.com/office/drawing/2014/main" id="{0BA357B6-A9F5-3369-5E52-A828B42ED040}"/>
              </a:ext>
            </a:extLst>
          </p:cNvPr>
          <p:cNvSpPr>
            <a:spLocks noGrp="1"/>
          </p:cNvSpPr>
          <p:nvPr>
            <p:ph type="dt" sz="half" idx="10"/>
          </p:nvPr>
        </p:nvSpPr>
        <p:spPr/>
        <p:txBody>
          <a:bodyPr/>
          <a:lstStyle/>
          <a:p>
            <a:r>
              <a:rPr lang="en-US"/>
              <a:t>4/25/2024</a:t>
            </a:r>
          </a:p>
        </p:txBody>
      </p:sp>
      <p:pic>
        <p:nvPicPr>
          <p:cNvPr id="7" name="Picture 6" descr="A table with numbers and letters&#10;&#10;Description automatically generated">
            <a:extLst>
              <a:ext uri="{FF2B5EF4-FFF2-40B4-BE49-F238E27FC236}">
                <a16:creationId xmlns:a16="http://schemas.microsoft.com/office/drawing/2014/main" id="{8362F20A-4A73-A7D8-5A05-86CF096D010B}"/>
              </a:ext>
            </a:extLst>
          </p:cNvPr>
          <p:cNvPicPr>
            <a:picLocks noChangeAspect="1"/>
          </p:cNvPicPr>
          <p:nvPr/>
        </p:nvPicPr>
        <p:blipFill>
          <a:blip r:embed="rId2"/>
          <a:stretch>
            <a:fillRect/>
          </a:stretch>
        </p:blipFill>
        <p:spPr>
          <a:xfrm>
            <a:off x="1410890" y="1717030"/>
            <a:ext cx="9655968" cy="2126159"/>
          </a:xfrm>
          <a:prstGeom prst="rect">
            <a:avLst/>
          </a:prstGeom>
        </p:spPr>
      </p:pic>
      <p:sp>
        <p:nvSpPr>
          <p:cNvPr id="8" name="TextBox 7">
            <a:extLst>
              <a:ext uri="{FF2B5EF4-FFF2-40B4-BE49-F238E27FC236}">
                <a16:creationId xmlns:a16="http://schemas.microsoft.com/office/drawing/2014/main" id="{DE27BA21-EC5A-4D40-D71B-34C022229C77}"/>
              </a:ext>
            </a:extLst>
          </p:cNvPr>
          <p:cNvSpPr txBox="1"/>
          <p:nvPr/>
        </p:nvSpPr>
        <p:spPr>
          <a:xfrm>
            <a:off x="1184671" y="4310062"/>
            <a:ext cx="98821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After all simulation trials are run and aggregated to a list and dictionary, statistical analysis is called, and descriptive analytics are populated for the growing season.</a:t>
            </a:r>
          </a:p>
        </p:txBody>
      </p:sp>
    </p:spTree>
    <p:extLst>
      <p:ext uri="{BB962C8B-B14F-4D97-AF65-F5344CB8AC3E}">
        <p14:creationId xmlns:p14="http://schemas.microsoft.com/office/powerpoint/2010/main" val="814400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5D0-97BE-2189-6CE4-F27D58DC674E}"/>
              </a:ext>
            </a:extLst>
          </p:cNvPr>
          <p:cNvSpPr>
            <a:spLocks noGrp="1"/>
          </p:cNvSpPr>
          <p:nvPr>
            <p:ph type="title"/>
          </p:nvPr>
        </p:nvSpPr>
        <p:spPr/>
        <p:txBody>
          <a:bodyPr/>
          <a:lstStyle/>
          <a:p>
            <a:r>
              <a:rPr lang="en-US"/>
              <a:t>Results</a:t>
            </a:r>
          </a:p>
        </p:txBody>
      </p:sp>
    </p:spTree>
    <p:extLst>
      <p:ext uri="{BB962C8B-B14F-4D97-AF65-F5344CB8AC3E}">
        <p14:creationId xmlns:p14="http://schemas.microsoft.com/office/powerpoint/2010/main" val="2431016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DD990-A612-8D58-034A-D254332C72E2}"/>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0023D3D9-AC4E-5E63-AA60-3525785F42D3}"/>
              </a:ext>
            </a:extLst>
          </p:cNvPr>
          <p:cNvSpPr>
            <a:spLocks noGrp="1"/>
          </p:cNvSpPr>
          <p:nvPr>
            <p:ph idx="1"/>
          </p:nvPr>
        </p:nvSpPr>
        <p:spPr/>
        <p:txBody>
          <a:bodyPr vert="horz" lIns="91440" tIns="45720" rIns="91440" bIns="45720" rtlCol="0" anchor="t">
            <a:normAutofit/>
          </a:bodyPr>
          <a:lstStyle/>
          <a:p>
            <a:pPr marL="0" indent="0">
              <a:buNone/>
            </a:pPr>
            <a:endParaRPr lang="en-US"/>
          </a:p>
          <a:p>
            <a:pPr marL="0" indent="0">
              <a:buNone/>
            </a:pPr>
            <a:r>
              <a:rPr lang="en-US"/>
              <a:t>The objective of this project was to develop a mathematical model that shows how plant communities are affected by different conditions, including weather patterns and whether one or multiple species is more beneficial. </a:t>
            </a:r>
          </a:p>
          <a:p>
            <a:pPr marL="0" indent="0">
              <a:buNone/>
            </a:pPr>
            <a:r>
              <a:rPr lang="en-US"/>
              <a:t>Our team considered different options; such as drought conditions in specific areas of the US, other countries, or just general weather conditions. We chose to look at drought effects on single species crops versus crops with companion plants. We used corn as our main crop and Minnesota weather information.</a:t>
            </a:r>
          </a:p>
          <a:p>
            <a:pPr marL="0" indent="0">
              <a:buNone/>
            </a:pPr>
            <a:r>
              <a:rPr lang="en-US" b="1"/>
              <a:t>Our model analyzes how precipitation affects crops and whether companion plants help to increase overall biomass or if they create competition and decrease biomass.  </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EE6DF743-4590-AFDA-7757-958C8F3EB9FF}"/>
              </a:ext>
            </a:extLst>
          </p:cNvPr>
          <p:cNvSpPr>
            <a:spLocks noGrp="1"/>
          </p:cNvSpPr>
          <p:nvPr>
            <p:ph type="sldNum" sz="quarter" idx="12"/>
          </p:nvPr>
        </p:nvSpPr>
        <p:spPr/>
        <p:txBody>
          <a:bodyPr/>
          <a:lstStyle/>
          <a:p>
            <a:fld id="{9CD8D479-8942-46E8-A226-A4E01F7A105C}" type="slidenum">
              <a:rPr lang="en-US"/>
              <a:t>3</a:t>
            </a:fld>
            <a:endParaRPr lang="en-US"/>
          </a:p>
        </p:txBody>
      </p:sp>
      <p:sp>
        <p:nvSpPr>
          <p:cNvPr id="5" name="Date Placeholder 4">
            <a:extLst>
              <a:ext uri="{FF2B5EF4-FFF2-40B4-BE49-F238E27FC236}">
                <a16:creationId xmlns:a16="http://schemas.microsoft.com/office/drawing/2014/main" id="{F743C9C2-7817-CD7E-12C8-51E18DD38CA0}"/>
              </a:ext>
            </a:extLst>
          </p:cNvPr>
          <p:cNvSpPr>
            <a:spLocks noGrp="1"/>
          </p:cNvSpPr>
          <p:nvPr>
            <p:ph type="dt" sz="half" idx="10"/>
          </p:nvPr>
        </p:nvSpPr>
        <p:spPr/>
        <p:txBody>
          <a:bodyPr/>
          <a:lstStyle/>
          <a:p>
            <a:r>
              <a:rPr lang="en-US"/>
              <a:t>4/25/2024</a:t>
            </a:r>
          </a:p>
        </p:txBody>
      </p:sp>
    </p:spTree>
    <p:extLst>
      <p:ext uri="{BB962C8B-B14F-4D97-AF65-F5344CB8AC3E}">
        <p14:creationId xmlns:p14="http://schemas.microsoft.com/office/powerpoint/2010/main" val="4126715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Analysis and Results</a:t>
            </a:r>
          </a:p>
        </p:txBody>
      </p:sp>
      <p:sp>
        <p:nvSpPr>
          <p:cNvPr id="3" name="Content Placeholder 2"/>
          <p:cNvSpPr>
            <a:spLocks noGrp="1"/>
          </p:cNvSpPr>
          <p:nvPr>
            <p:ph sz="half" idx="1"/>
          </p:nvPr>
        </p:nvSpPr>
        <p:spPr>
          <a:xfrm>
            <a:off x="1409700" y="1556281"/>
            <a:ext cx="9553956" cy="4620682"/>
          </a:xfrm>
        </p:spPr>
        <p:txBody>
          <a:bodyPr/>
          <a:lstStyle/>
          <a:p>
            <a:r>
              <a:rPr lang="en-US"/>
              <a:t>Companion plants with a negative impact resulted in a slightly higher biomass than having no companion plant. </a:t>
            </a:r>
          </a:p>
          <a:p>
            <a:r>
              <a:rPr lang="en-US"/>
              <a:t>Companion plants with a positive impact result in approximately 3% higher biomass than having no companion plant. </a:t>
            </a:r>
          </a:p>
          <a:p>
            <a:pPr marL="0" indent="0">
              <a:buNone/>
            </a:pPr>
            <a:endParaRPr lang="en-US"/>
          </a:p>
          <a:p>
            <a:endParaRPr lang="en-US"/>
          </a:p>
        </p:txBody>
      </p:sp>
      <p:sp>
        <p:nvSpPr>
          <p:cNvPr id="5" name="Slide Number Placeholder 4"/>
          <p:cNvSpPr>
            <a:spLocks noGrp="1"/>
          </p:cNvSpPr>
          <p:nvPr>
            <p:ph type="sldNum" sz="quarter" idx="12"/>
          </p:nvPr>
        </p:nvSpPr>
        <p:spPr/>
        <p:txBody>
          <a:bodyPr/>
          <a:lstStyle/>
          <a:p>
            <a:fld id="{9CD8D479-8942-46E8-A226-A4E01F7A105C}" type="slidenum">
              <a:rPr lang="en-US" smtClean="0"/>
              <a:t>30</a:t>
            </a:fld>
            <a:endParaRPr lang="en-US"/>
          </a:p>
        </p:txBody>
      </p:sp>
      <p:sp>
        <p:nvSpPr>
          <p:cNvPr id="6" name="Date Placeholder 5"/>
          <p:cNvSpPr>
            <a:spLocks noGrp="1"/>
          </p:cNvSpPr>
          <p:nvPr>
            <p:ph type="dt" sz="half" idx="10"/>
          </p:nvPr>
        </p:nvSpPr>
        <p:spPr/>
        <p:txBody>
          <a:bodyPr/>
          <a:lstStyle/>
          <a:p>
            <a:r>
              <a:rPr lang="en-US"/>
              <a:t>4/25/2024</a:t>
            </a:r>
          </a:p>
        </p:txBody>
      </p:sp>
      <p:pic>
        <p:nvPicPr>
          <p:cNvPr id="4" name="Picture 3" descr="A table with numbers and text&#10;&#10;Description automatically generated">
            <a:extLst>
              <a:ext uri="{FF2B5EF4-FFF2-40B4-BE49-F238E27FC236}">
                <a16:creationId xmlns:a16="http://schemas.microsoft.com/office/drawing/2014/main" id="{FB4B6E73-F290-D245-1B10-6C3FA8C3419B}"/>
              </a:ext>
            </a:extLst>
          </p:cNvPr>
          <p:cNvPicPr>
            <a:picLocks noChangeAspect="1"/>
          </p:cNvPicPr>
          <p:nvPr/>
        </p:nvPicPr>
        <p:blipFill>
          <a:blip r:embed="rId2"/>
          <a:stretch>
            <a:fillRect/>
          </a:stretch>
        </p:blipFill>
        <p:spPr>
          <a:xfrm>
            <a:off x="1549929" y="3689350"/>
            <a:ext cx="9092142" cy="1828800"/>
          </a:xfrm>
          <a:prstGeom prst="rect">
            <a:avLst/>
          </a:prstGeom>
        </p:spPr>
      </p:pic>
    </p:spTree>
    <p:extLst>
      <p:ext uri="{BB962C8B-B14F-4D97-AF65-F5344CB8AC3E}">
        <p14:creationId xmlns:p14="http://schemas.microsoft.com/office/powerpoint/2010/main" val="4015598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034F-7A08-CD2C-888F-381BFF8110DD}"/>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5B970CEE-B3BF-7AC8-EB53-D0AA042BA55F}"/>
              </a:ext>
            </a:extLst>
          </p:cNvPr>
          <p:cNvSpPr>
            <a:spLocks noGrp="1"/>
          </p:cNvSpPr>
          <p:nvPr>
            <p:ph type="sldNum" sz="quarter" idx="12"/>
          </p:nvPr>
        </p:nvSpPr>
        <p:spPr/>
        <p:txBody>
          <a:bodyPr/>
          <a:lstStyle/>
          <a:p>
            <a:fld id="{9CD8D479-8942-46E8-A226-A4E01F7A105C}" type="slidenum">
              <a:rPr lang="en-US" smtClean="0"/>
              <a:t>31</a:t>
            </a:fld>
            <a:endParaRPr lang="en-US"/>
          </a:p>
        </p:txBody>
      </p:sp>
      <p:sp>
        <p:nvSpPr>
          <p:cNvPr id="4" name="Date Placeholder 3">
            <a:extLst>
              <a:ext uri="{FF2B5EF4-FFF2-40B4-BE49-F238E27FC236}">
                <a16:creationId xmlns:a16="http://schemas.microsoft.com/office/drawing/2014/main" id="{FA8EEEFE-8C73-1EC4-9C3E-95B77AFB1664}"/>
              </a:ext>
            </a:extLst>
          </p:cNvPr>
          <p:cNvSpPr>
            <a:spLocks noGrp="1"/>
          </p:cNvSpPr>
          <p:nvPr>
            <p:ph type="dt" sz="half" idx="10"/>
          </p:nvPr>
        </p:nvSpPr>
        <p:spPr/>
        <p:txBody>
          <a:bodyPr/>
          <a:lstStyle/>
          <a:p>
            <a:r>
              <a:rPr lang="en-US"/>
              <a:t>4/25/2024</a:t>
            </a:r>
          </a:p>
        </p:txBody>
      </p:sp>
      <p:pic>
        <p:nvPicPr>
          <p:cNvPr id="2050" name="Picture 2">
            <a:extLst>
              <a:ext uri="{FF2B5EF4-FFF2-40B4-BE49-F238E27FC236}">
                <a16:creationId xmlns:a16="http://schemas.microsoft.com/office/drawing/2014/main" id="{66AFA868-8B9F-C7B8-0711-A78F167B6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225"/>
            <a:ext cx="12192000" cy="605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366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30A4-18BD-A9CD-1DC4-B8FE51FA03CB}"/>
              </a:ext>
            </a:extLst>
          </p:cNvPr>
          <p:cNvSpPr>
            <a:spLocks noGrp="1"/>
          </p:cNvSpPr>
          <p:nvPr>
            <p:ph type="title"/>
          </p:nvPr>
        </p:nvSpPr>
        <p:spPr/>
        <p:txBody>
          <a:bodyPr/>
          <a:lstStyle/>
          <a:p>
            <a:r>
              <a:rPr lang="en-US"/>
              <a:t>Conclusion</a:t>
            </a:r>
          </a:p>
        </p:txBody>
      </p:sp>
    </p:spTree>
    <p:extLst>
      <p:ext uri="{BB962C8B-B14F-4D97-AF65-F5344CB8AC3E}">
        <p14:creationId xmlns:p14="http://schemas.microsoft.com/office/powerpoint/2010/main" val="3850775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E548-33A9-BE05-9FA4-358695030B85}"/>
              </a:ext>
            </a:extLst>
          </p:cNvPr>
          <p:cNvSpPr>
            <a:spLocks noGrp="1"/>
          </p:cNvSpPr>
          <p:nvPr>
            <p:ph type="title"/>
          </p:nvPr>
        </p:nvSpPr>
        <p:spPr/>
        <p:txBody>
          <a:bodyPr/>
          <a:lstStyle/>
          <a:p>
            <a:pPr>
              <a:spcBef>
                <a:spcPts val="0"/>
              </a:spcBef>
            </a:pPr>
            <a:r>
              <a:rPr lang="en-US"/>
              <a:t>Objective</a:t>
            </a:r>
          </a:p>
        </p:txBody>
      </p:sp>
      <p:sp>
        <p:nvSpPr>
          <p:cNvPr id="3" name="Content Placeholder 2">
            <a:extLst>
              <a:ext uri="{FF2B5EF4-FFF2-40B4-BE49-F238E27FC236}">
                <a16:creationId xmlns:a16="http://schemas.microsoft.com/office/drawing/2014/main" id="{FF6F3750-97E8-A491-9A47-96A6AD9DE6AB}"/>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Our model analyzed how precipitation affects crops and whether companion plants help to increase overall biomass or if they create competition and decrease biomass.  </a:t>
            </a:r>
          </a:p>
          <a:p>
            <a:pPr marL="210185" indent="-210185"/>
            <a:r>
              <a:rPr lang="en-US">
                <a:ea typeface="+mn-lt"/>
                <a:cs typeface="+mn-lt"/>
              </a:rPr>
              <a:t>Limitation and advantages: </a:t>
            </a:r>
          </a:p>
          <a:p>
            <a:pPr marL="438785" lvl="1" indent="-154940">
              <a:buFont typeface="Courier New" panose="020B0604020202020204" pitchFamily="34" charset="0"/>
              <a:buChar char="o"/>
            </a:pPr>
            <a:r>
              <a:rPr lang="en-US">
                <a:ea typeface="+mn-lt"/>
                <a:cs typeface="+mn-lt"/>
              </a:rPr>
              <a:t>Advantage: Competition impact levels could be fulfilled by different array of plants </a:t>
            </a:r>
          </a:p>
          <a:p>
            <a:pPr marL="438785" lvl="1" indent="-154940">
              <a:buFont typeface="Courier New" panose="020B0604020202020204" pitchFamily="34" charset="0"/>
              <a:buChar char="o"/>
            </a:pPr>
            <a:r>
              <a:rPr lang="en-US">
                <a:ea typeface="+mn-lt"/>
                <a:cs typeface="+mn-lt"/>
              </a:rPr>
              <a:t>Drawback: Without including specific variables of specific companion crops the model could be too generic. </a:t>
            </a:r>
          </a:p>
          <a:p>
            <a:pPr marL="210185" indent="-210185"/>
            <a:r>
              <a:rPr lang="en-US">
                <a:ea typeface="+mn-lt"/>
                <a:cs typeface="+mn-lt"/>
              </a:rPr>
              <a:t>Future directions</a:t>
            </a:r>
          </a:p>
          <a:p>
            <a:pPr marL="438785" lvl="1" indent="-154940">
              <a:buFont typeface="Courier New" panose="020B0604020202020204" pitchFamily="34" charset="0"/>
              <a:buChar char="o"/>
            </a:pPr>
            <a:r>
              <a:rPr lang="en-US">
                <a:ea typeface="+mn-lt"/>
                <a:cs typeface="+mn-lt"/>
              </a:rPr>
              <a:t>Find concrete values for different species to compare against one another / with how well they adapt in conjunction to corn</a:t>
            </a:r>
          </a:p>
          <a:p>
            <a:pPr marL="438785" lvl="1" indent="-154940">
              <a:buFont typeface="Courier New" panose="020B0604020202020204" pitchFamily="34" charset="0"/>
              <a:buChar char="o"/>
            </a:pPr>
            <a:r>
              <a:rPr lang="en-US">
                <a:ea typeface="+mn-lt"/>
                <a:cs typeface="+mn-lt"/>
              </a:rPr>
              <a:t>Scaling the project is possible, our simulation ran 1000 harvest seasons, but more could be performed. </a:t>
            </a:r>
          </a:p>
        </p:txBody>
      </p:sp>
      <p:sp>
        <p:nvSpPr>
          <p:cNvPr id="4" name="Slide Number Placeholder 3">
            <a:extLst>
              <a:ext uri="{FF2B5EF4-FFF2-40B4-BE49-F238E27FC236}">
                <a16:creationId xmlns:a16="http://schemas.microsoft.com/office/drawing/2014/main" id="{F1B1B3E3-3A40-6CAF-6F00-FC9E1A86DE35}"/>
              </a:ext>
            </a:extLst>
          </p:cNvPr>
          <p:cNvSpPr>
            <a:spLocks noGrp="1"/>
          </p:cNvSpPr>
          <p:nvPr>
            <p:ph type="sldNum" sz="quarter" idx="12"/>
          </p:nvPr>
        </p:nvSpPr>
        <p:spPr/>
        <p:txBody>
          <a:bodyPr/>
          <a:lstStyle/>
          <a:p>
            <a:fld id="{9CD8D479-8942-46E8-A226-A4E01F7A105C}" type="slidenum">
              <a:rPr lang="en-US"/>
              <a:t>33</a:t>
            </a:fld>
            <a:endParaRPr lang="en-US"/>
          </a:p>
        </p:txBody>
      </p:sp>
      <p:sp>
        <p:nvSpPr>
          <p:cNvPr id="5" name="Date Placeholder 4">
            <a:extLst>
              <a:ext uri="{FF2B5EF4-FFF2-40B4-BE49-F238E27FC236}">
                <a16:creationId xmlns:a16="http://schemas.microsoft.com/office/drawing/2014/main" id="{C3311B24-52BC-8D22-F236-7D3BF8349BC0}"/>
              </a:ext>
            </a:extLst>
          </p:cNvPr>
          <p:cNvSpPr>
            <a:spLocks noGrp="1"/>
          </p:cNvSpPr>
          <p:nvPr>
            <p:ph type="dt" sz="half" idx="10"/>
          </p:nvPr>
        </p:nvSpPr>
        <p:spPr/>
        <p:txBody>
          <a:bodyPr/>
          <a:lstStyle/>
          <a:p>
            <a:r>
              <a:rPr lang="en-US"/>
              <a:t>4/25/2024</a:t>
            </a:r>
          </a:p>
        </p:txBody>
      </p:sp>
    </p:spTree>
    <p:extLst>
      <p:ext uri="{BB962C8B-B14F-4D97-AF65-F5344CB8AC3E}">
        <p14:creationId xmlns:p14="http://schemas.microsoft.com/office/powerpoint/2010/main" val="659562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CFBF-CE5B-DBA7-9FB4-7F71CFB003C2}"/>
              </a:ext>
            </a:extLst>
          </p:cNvPr>
          <p:cNvSpPr>
            <a:spLocks noGrp="1"/>
          </p:cNvSpPr>
          <p:nvPr>
            <p:ph type="title"/>
          </p:nvPr>
        </p:nvSpPr>
        <p:spPr/>
        <p:txBody>
          <a:bodyPr/>
          <a:lstStyle/>
          <a:p>
            <a:r>
              <a:rPr lang="en-US"/>
              <a:t>Recommendations</a:t>
            </a:r>
          </a:p>
        </p:txBody>
      </p:sp>
    </p:spTree>
    <p:extLst>
      <p:ext uri="{BB962C8B-B14F-4D97-AF65-F5344CB8AC3E}">
        <p14:creationId xmlns:p14="http://schemas.microsoft.com/office/powerpoint/2010/main" val="1887904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DD990-A612-8D58-034A-D254332C72E2}"/>
              </a:ext>
            </a:extLst>
          </p:cNvPr>
          <p:cNvSpPr>
            <a:spLocks noGrp="1"/>
          </p:cNvSpPr>
          <p:nvPr>
            <p:ph type="title"/>
          </p:nvPr>
        </p:nvSpPr>
        <p:spPr/>
        <p:txBody>
          <a:bodyPr/>
          <a:lstStyle/>
          <a:p>
            <a:r>
              <a:rPr lang="en-US"/>
              <a:t>Recommendations</a:t>
            </a:r>
          </a:p>
        </p:txBody>
      </p:sp>
      <p:sp>
        <p:nvSpPr>
          <p:cNvPr id="3" name="Content Placeholder 2">
            <a:extLst>
              <a:ext uri="{FF2B5EF4-FFF2-40B4-BE49-F238E27FC236}">
                <a16:creationId xmlns:a16="http://schemas.microsoft.com/office/drawing/2014/main" id="{0023D3D9-AC4E-5E63-AA60-3525785F42D3}"/>
              </a:ext>
            </a:extLst>
          </p:cNvPr>
          <p:cNvSpPr>
            <a:spLocks noGrp="1"/>
          </p:cNvSpPr>
          <p:nvPr>
            <p:ph idx="1"/>
          </p:nvPr>
        </p:nvSpPr>
        <p:spPr/>
        <p:txBody>
          <a:bodyPr vert="horz" lIns="91440" tIns="45720" rIns="91440" bIns="45720" rtlCol="0" anchor="t">
            <a:normAutofit lnSpcReduction="10000"/>
          </a:bodyPr>
          <a:lstStyle/>
          <a:p>
            <a:pPr marL="0" indent="0">
              <a:buNone/>
            </a:pPr>
            <a:endParaRPr lang="en-US"/>
          </a:p>
          <a:p>
            <a:pPr marL="210185" indent="-210185"/>
            <a:r>
              <a:rPr lang="en-US"/>
              <a:t>Using companion plants that are compatible with main crops is recommended to improve biomass, in this case for corn those such as beans or squash. There are additional benefits, including improving soil conditions, repelling harmful pests, and attracting pollinators, depending on the plants that are used. </a:t>
            </a:r>
          </a:p>
          <a:p>
            <a:pPr marL="210185" indent="-210185"/>
            <a:endParaRPr lang="en-US"/>
          </a:p>
          <a:p>
            <a:pPr marL="210185" indent="-210185"/>
            <a:r>
              <a:rPr lang="en-US"/>
              <a:t>Avoid planting with crops known to have a negative impact. Conduct further research to decipher said crops.  </a:t>
            </a:r>
          </a:p>
          <a:p>
            <a:pPr marL="0" indent="0">
              <a:buNone/>
            </a:pPr>
            <a:endParaRPr lang="en-US"/>
          </a:p>
          <a:p>
            <a:pPr marL="210185" indent="-210185"/>
            <a:r>
              <a:rPr lang="en-US"/>
              <a:t>Choose companion plants resistant to drought and /or flood</a:t>
            </a:r>
          </a:p>
          <a:p>
            <a:pPr marL="210185" indent="-210185"/>
            <a:endParaRPr lang="en-US"/>
          </a:p>
          <a:p>
            <a:pPr marL="210185" indent="-210185"/>
            <a:r>
              <a:rPr lang="en-US"/>
              <a:t>Choose corn varieties resistant to drought</a:t>
            </a:r>
          </a:p>
          <a:p>
            <a:pPr marL="0" indent="0">
              <a:buNone/>
            </a:pPr>
            <a:endParaRPr lang="en-US"/>
          </a:p>
        </p:txBody>
      </p:sp>
      <p:sp>
        <p:nvSpPr>
          <p:cNvPr id="4" name="Slide Number Placeholder 3">
            <a:extLst>
              <a:ext uri="{FF2B5EF4-FFF2-40B4-BE49-F238E27FC236}">
                <a16:creationId xmlns:a16="http://schemas.microsoft.com/office/drawing/2014/main" id="{EE6DF743-4590-AFDA-7757-958C8F3EB9FF}"/>
              </a:ext>
            </a:extLst>
          </p:cNvPr>
          <p:cNvSpPr>
            <a:spLocks noGrp="1"/>
          </p:cNvSpPr>
          <p:nvPr>
            <p:ph type="sldNum" sz="quarter" idx="12"/>
          </p:nvPr>
        </p:nvSpPr>
        <p:spPr/>
        <p:txBody>
          <a:bodyPr/>
          <a:lstStyle/>
          <a:p>
            <a:fld id="{9CD8D479-8942-46E8-A226-A4E01F7A105C}" type="slidenum">
              <a:rPr lang="en-US"/>
              <a:t>35</a:t>
            </a:fld>
            <a:endParaRPr lang="en-US"/>
          </a:p>
        </p:txBody>
      </p:sp>
      <p:sp>
        <p:nvSpPr>
          <p:cNvPr id="5" name="Date Placeholder 4">
            <a:extLst>
              <a:ext uri="{FF2B5EF4-FFF2-40B4-BE49-F238E27FC236}">
                <a16:creationId xmlns:a16="http://schemas.microsoft.com/office/drawing/2014/main" id="{F743C9C2-7817-CD7E-12C8-51E18DD38CA0}"/>
              </a:ext>
            </a:extLst>
          </p:cNvPr>
          <p:cNvSpPr>
            <a:spLocks noGrp="1"/>
          </p:cNvSpPr>
          <p:nvPr>
            <p:ph type="dt" sz="half" idx="10"/>
          </p:nvPr>
        </p:nvSpPr>
        <p:spPr/>
        <p:txBody>
          <a:bodyPr/>
          <a:lstStyle/>
          <a:p>
            <a:r>
              <a:rPr lang="en-US"/>
              <a:t>4/25/2024</a:t>
            </a:r>
          </a:p>
        </p:txBody>
      </p:sp>
      <p:sp>
        <p:nvSpPr>
          <p:cNvPr id="7" name="Footer Placeholder 6">
            <a:extLst>
              <a:ext uri="{FF2B5EF4-FFF2-40B4-BE49-F238E27FC236}">
                <a16:creationId xmlns:a16="http://schemas.microsoft.com/office/drawing/2014/main" id="{619A2D2E-F15E-6EA4-9A4A-09EE80B56068}"/>
              </a:ext>
            </a:extLst>
          </p:cNvPr>
          <p:cNvSpPr>
            <a:spLocks noGrp="1"/>
          </p:cNvSpPr>
          <p:nvPr>
            <p:ph type="ftr" sz="quarter" idx="11"/>
          </p:nvPr>
        </p:nvSpPr>
        <p:spPr/>
        <p:txBody>
          <a:bodyPr/>
          <a:lstStyle/>
          <a:p>
            <a:r>
              <a:rPr lang="fr-FR" b="1"/>
              <a:t>Source: https://www.masterclass.com/articles/corn-companion-planting-guide</a:t>
            </a:r>
            <a:endParaRPr lang="en-US" b="1"/>
          </a:p>
        </p:txBody>
      </p:sp>
    </p:spTree>
    <p:extLst>
      <p:ext uri="{BB962C8B-B14F-4D97-AF65-F5344CB8AC3E}">
        <p14:creationId xmlns:p14="http://schemas.microsoft.com/office/powerpoint/2010/main" val="546160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BB80-9544-0B72-43E3-0D17F06A8527}"/>
              </a:ext>
            </a:extLst>
          </p:cNvPr>
          <p:cNvSpPr>
            <a:spLocks noGrp="1"/>
          </p:cNvSpPr>
          <p:nvPr>
            <p:ph type="title"/>
          </p:nvPr>
        </p:nvSpPr>
        <p:spPr/>
        <p:txBody>
          <a:bodyPr/>
          <a:lstStyle/>
          <a:p>
            <a:r>
              <a:rPr lang="en-US"/>
              <a:t>How We Chose to Approach Problem Pt. 1</a:t>
            </a:r>
          </a:p>
        </p:txBody>
      </p:sp>
      <p:sp>
        <p:nvSpPr>
          <p:cNvPr id="3" name="Content Placeholder 2">
            <a:extLst>
              <a:ext uri="{FF2B5EF4-FFF2-40B4-BE49-F238E27FC236}">
                <a16:creationId xmlns:a16="http://schemas.microsoft.com/office/drawing/2014/main" id="{816C30D6-607C-6C58-D649-08503DFC01D0}"/>
              </a:ext>
            </a:extLst>
          </p:cNvPr>
          <p:cNvSpPr>
            <a:spLocks noGrp="1"/>
          </p:cNvSpPr>
          <p:nvPr>
            <p:ph idx="1"/>
          </p:nvPr>
        </p:nvSpPr>
        <p:spPr/>
        <p:txBody>
          <a:bodyPr vert="horz" lIns="91440" tIns="45720" rIns="91440" bIns="45720" rtlCol="0" anchor="t">
            <a:normAutofit/>
          </a:bodyPr>
          <a:lstStyle/>
          <a:p>
            <a:pPr marL="210185" indent="-210185"/>
            <a:r>
              <a:rPr lang="en-US"/>
              <a:t>Research - initial stage</a:t>
            </a:r>
          </a:p>
          <a:p>
            <a:pPr marL="438785" lvl="1" indent="-154940">
              <a:buFont typeface="Courier New" panose="020B0604020202020204" pitchFamily="34" charset="0"/>
              <a:buChar char="o"/>
            </a:pPr>
            <a:r>
              <a:rPr lang="en-US"/>
              <a:t>Broad research – plant modeling, biomass, drought impact on crops - not very targeted research but rather absorbing information. </a:t>
            </a:r>
          </a:p>
          <a:p>
            <a:pPr marL="438785" lvl="1" indent="-154940">
              <a:buFont typeface="Courier New" panose="020B0604020202020204" pitchFamily="34" charset="0"/>
              <a:buChar char="o"/>
            </a:pPr>
            <a:r>
              <a:rPr lang="en-US"/>
              <a:t>Research specific areas of interest for drought investigation ex: </a:t>
            </a:r>
          </a:p>
          <a:p>
            <a:pPr marL="676275" lvl="2" indent="-154940"/>
            <a:r>
              <a:rPr lang="en-US"/>
              <a:t>Jarrell – South American country</a:t>
            </a:r>
          </a:p>
          <a:p>
            <a:pPr marL="676275" lvl="2" indent="-154940"/>
            <a:r>
              <a:rPr lang="en-US"/>
              <a:t>Dara – Minnesota</a:t>
            </a:r>
          </a:p>
          <a:p>
            <a:pPr marL="676275" lvl="2" indent="-154940"/>
            <a:r>
              <a:rPr lang="en-US"/>
              <a:t>Marisol – CO, AZ</a:t>
            </a:r>
          </a:p>
          <a:p>
            <a:pPr marL="676275" lvl="2" indent="-154940"/>
            <a:r>
              <a:rPr lang="en-US"/>
              <a:t>Tanya – European country</a:t>
            </a:r>
          </a:p>
          <a:p>
            <a:pPr marL="676275" lvl="2" indent="-154940"/>
            <a:endParaRPr lang="en-US"/>
          </a:p>
          <a:p>
            <a:pPr marL="398145" indent="-342900"/>
            <a:r>
              <a:rPr lang="en-US"/>
              <a:t>Choosing a location</a:t>
            </a:r>
          </a:p>
          <a:p>
            <a:pPr marL="626745" lvl="1" indent="-342900">
              <a:buFont typeface="Courier New" panose="020B0604020202020204" pitchFamily="34" charset="0"/>
              <a:buChar char="o"/>
            </a:pPr>
            <a:r>
              <a:rPr lang="en-US"/>
              <a:t>Picked MN to focus further research</a:t>
            </a:r>
          </a:p>
          <a:p>
            <a:pPr marL="626745" lvl="1" indent="-342900">
              <a:buFont typeface="Courier New" panose="020B0604020202020204" pitchFamily="34" charset="0"/>
              <a:buChar char="o"/>
            </a:pPr>
            <a:r>
              <a:rPr lang="en-US"/>
              <a:t>Researched crops grown in MN </a:t>
            </a:r>
          </a:p>
          <a:p>
            <a:pPr marL="626745" lvl="1" indent="-342900">
              <a:buFont typeface="Courier New" panose="020B0604020202020204" pitchFamily="34" charset="0"/>
              <a:buChar char="o"/>
            </a:pPr>
            <a:r>
              <a:rPr lang="en-US"/>
              <a:t>Researched weather conditions in past seasons</a:t>
            </a:r>
          </a:p>
          <a:p>
            <a:pPr marL="626745" lvl="1" indent="-342900">
              <a:buFont typeface="Courier New" panose="020B0604020202020204" pitchFamily="34" charset="0"/>
              <a:buChar char="o"/>
            </a:pPr>
            <a:endParaRPr lang="en-US"/>
          </a:p>
        </p:txBody>
      </p:sp>
      <p:sp>
        <p:nvSpPr>
          <p:cNvPr id="4" name="Slide Number Placeholder 3">
            <a:extLst>
              <a:ext uri="{FF2B5EF4-FFF2-40B4-BE49-F238E27FC236}">
                <a16:creationId xmlns:a16="http://schemas.microsoft.com/office/drawing/2014/main" id="{D95EC182-DDD0-E5BC-A6D5-E78714FD700F}"/>
              </a:ext>
            </a:extLst>
          </p:cNvPr>
          <p:cNvSpPr>
            <a:spLocks noGrp="1"/>
          </p:cNvSpPr>
          <p:nvPr>
            <p:ph type="sldNum" sz="quarter" idx="12"/>
          </p:nvPr>
        </p:nvSpPr>
        <p:spPr/>
        <p:txBody>
          <a:bodyPr/>
          <a:lstStyle/>
          <a:p>
            <a:fld id="{9CD8D479-8942-46E8-A226-A4E01F7A105C}" type="slidenum">
              <a:rPr lang="en-US"/>
              <a:t>4</a:t>
            </a:fld>
            <a:endParaRPr lang="en-US"/>
          </a:p>
        </p:txBody>
      </p:sp>
      <p:sp>
        <p:nvSpPr>
          <p:cNvPr id="5" name="Date Placeholder 4">
            <a:extLst>
              <a:ext uri="{FF2B5EF4-FFF2-40B4-BE49-F238E27FC236}">
                <a16:creationId xmlns:a16="http://schemas.microsoft.com/office/drawing/2014/main" id="{F25B3D4C-3EFA-ABA2-F084-2385E4C5337B}"/>
              </a:ext>
            </a:extLst>
          </p:cNvPr>
          <p:cNvSpPr>
            <a:spLocks noGrp="1"/>
          </p:cNvSpPr>
          <p:nvPr>
            <p:ph type="dt" sz="half" idx="10"/>
          </p:nvPr>
        </p:nvSpPr>
        <p:spPr/>
        <p:txBody>
          <a:bodyPr/>
          <a:lstStyle/>
          <a:p>
            <a:r>
              <a:rPr lang="en-US"/>
              <a:t>4/25/2024</a:t>
            </a:r>
          </a:p>
        </p:txBody>
      </p:sp>
    </p:spTree>
    <p:extLst>
      <p:ext uri="{BB962C8B-B14F-4D97-AF65-F5344CB8AC3E}">
        <p14:creationId xmlns:p14="http://schemas.microsoft.com/office/powerpoint/2010/main" val="1216027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818-B3BF-FC30-48D3-41431B37A132}"/>
              </a:ext>
            </a:extLst>
          </p:cNvPr>
          <p:cNvSpPr>
            <a:spLocks noGrp="1"/>
          </p:cNvSpPr>
          <p:nvPr>
            <p:ph type="title"/>
          </p:nvPr>
        </p:nvSpPr>
        <p:spPr>
          <a:xfrm>
            <a:off x="1410024" y="461246"/>
            <a:ext cx="9371949" cy="614995"/>
          </a:xfrm>
        </p:spPr>
        <p:txBody>
          <a:bodyPr>
            <a:normAutofit/>
          </a:bodyPr>
          <a:lstStyle/>
          <a:p>
            <a:r>
              <a:rPr lang="en-US"/>
              <a:t>Weather </a:t>
            </a:r>
          </a:p>
        </p:txBody>
      </p:sp>
      <p:sp>
        <p:nvSpPr>
          <p:cNvPr id="3" name="Content Placeholder 2">
            <a:extLst>
              <a:ext uri="{FF2B5EF4-FFF2-40B4-BE49-F238E27FC236}">
                <a16:creationId xmlns:a16="http://schemas.microsoft.com/office/drawing/2014/main" id="{4B22BD71-3BDF-AB68-F342-C7359B3D5D5A}"/>
              </a:ext>
            </a:extLst>
          </p:cNvPr>
          <p:cNvSpPr>
            <a:spLocks noGrp="1"/>
          </p:cNvSpPr>
          <p:nvPr>
            <p:ph idx="1"/>
          </p:nvPr>
        </p:nvSpPr>
        <p:spPr>
          <a:xfrm>
            <a:off x="1410024" y="645778"/>
            <a:ext cx="9371948" cy="1197621"/>
          </a:xfrm>
        </p:spPr>
        <p:txBody>
          <a:bodyPr vert="horz" lIns="91440" tIns="45720" rIns="91440" bIns="45720" rtlCol="0" anchor="t">
            <a:normAutofit fontScale="92500" lnSpcReduction="20000"/>
          </a:bodyPr>
          <a:lstStyle/>
          <a:p>
            <a:pPr marL="210185" indent="-210185"/>
            <a:endParaRPr lang="en-US"/>
          </a:p>
          <a:p>
            <a:pPr marL="210185" indent="-210185"/>
            <a:r>
              <a:rPr lang="en-US"/>
              <a:t>We gathered Minnesota weather information for the past 33 years. Our data included daily precipitation along with high and low temperatures. Used information as a flexible guide to model weather conditions.  </a:t>
            </a:r>
          </a:p>
        </p:txBody>
      </p:sp>
      <p:sp>
        <p:nvSpPr>
          <p:cNvPr id="4" name="Slide Number Placeholder 3">
            <a:extLst>
              <a:ext uri="{FF2B5EF4-FFF2-40B4-BE49-F238E27FC236}">
                <a16:creationId xmlns:a16="http://schemas.microsoft.com/office/drawing/2014/main" id="{BBC72654-9284-2437-A7A2-5431C04B407C}"/>
              </a:ext>
            </a:extLst>
          </p:cNvPr>
          <p:cNvSpPr>
            <a:spLocks noGrp="1"/>
          </p:cNvSpPr>
          <p:nvPr>
            <p:ph type="sldNum" sz="quarter" idx="12"/>
          </p:nvPr>
        </p:nvSpPr>
        <p:spPr/>
        <p:txBody>
          <a:bodyPr/>
          <a:lstStyle/>
          <a:p>
            <a:fld id="{9CD8D479-8942-46E8-A226-A4E01F7A105C}" type="slidenum">
              <a:rPr lang="en-US" smtClean="0"/>
              <a:t>5</a:t>
            </a:fld>
            <a:endParaRPr lang="en-US"/>
          </a:p>
        </p:txBody>
      </p:sp>
      <p:sp>
        <p:nvSpPr>
          <p:cNvPr id="5" name="Date Placeholder 4">
            <a:extLst>
              <a:ext uri="{FF2B5EF4-FFF2-40B4-BE49-F238E27FC236}">
                <a16:creationId xmlns:a16="http://schemas.microsoft.com/office/drawing/2014/main" id="{F618B645-BD13-9806-E2C3-986E716DDD74}"/>
              </a:ext>
            </a:extLst>
          </p:cNvPr>
          <p:cNvSpPr>
            <a:spLocks noGrp="1"/>
          </p:cNvSpPr>
          <p:nvPr>
            <p:ph type="dt" sz="half" idx="10"/>
          </p:nvPr>
        </p:nvSpPr>
        <p:spPr/>
        <p:txBody>
          <a:bodyPr/>
          <a:lstStyle/>
          <a:p>
            <a:r>
              <a:rPr lang="en-US"/>
              <a:t>4/25/2024</a:t>
            </a:r>
          </a:p>
        </p:txBody>
      </p:sp>
      <p:pic>
        <p:nvPicPr>
          <p:cNvPr id="14" name="Picture 13">
            <a:extLst>
              <a:ext uri="{FF2B5EF4-FFF2-40B4-BE49-F238E27FC236}">
                <a16:creationId xmlns:a16="http://schemas.microsoft.com/office/drawing/2014/main" id="{78BE336A-4EA9-2FF3-804B-4E845AE919FC}"/>
              </a:ext>
            </a:extLst>
          </p:cNvPr>
          <p:cNvPicPr>
            <a:picLocks noChangeAspect="1"/>
          </p:cNvPicPr>
          <p:nvPr/>
        </p:nvPicPr>
        <p:blipFill>
          <a:blip r:embed="rId2"/>
          <a:stretch>
            <a:fillRect/>
          </a:stretch>
        </p:blipFill>
        <p:spPr>
          <a:xfrm>
            <a:off x="1714331" y="1843399"/>
            <a:ext cx="5530538" cy="4751360"/>
          </a:xfrm>
          <a:prstGeom prst="rect">
            <a:avLst/>
          </a:prstGeom>
        </p:spPr>
      </p:pic>
      <p:sp>
        <p:nvSpPr>
          <p:cNvPr id="16" name="Footer Placeholder 15">
            <a:extLst>
              <a:ext uri="{FF2B5EF4-FFF2-40B4-BE49-F238E27FC236}">
                <a16:creationId xmlns:a16="http://schemas.microsoft.com/office/drawing/2014/main" id="{7D9B5AC1-9108-1129-55EB-D07502EFDB83}"/>
              </a:ext>
            </a:extLst>
          </p:cNvPr>
          <p:cNvSpPr>
            <a:spLocks noGrp="1"/>
          </p:cNvSpPr>
          <p:nvPr>
            <p:ph type="ftr" sz="quarter" idx="11"/>
          </p:nvPr>
        </p:nvSpPr>
        <p:spPr/>
        <p:txBody>
          <a:bodyPr/>
          <a:lstStyle/>
          <a:p>
            <a:r>
              <a:rPr lang="en-US" b="1"/>
              <a:t>https://www.dnr.state.mn.us/climate/twin_cities/listings.html</a:t>
            </a:r>
          </a:p>
        </p:txBody>
      </p:sp>
      <p:sp>
        <p:nvSpPr>
          <p:cNvPr id="6" name="TextBox 5">
            <a:extLst>
              <a:ext uri="{FF2B5EF4-FFF2-40B4-BE49-F238E27FC236}">
                <a16:creationId xmlns:a16="http://schemas.microsoft.com/office/drawing/2014/main" id="{A9422CFE-DA57-B780-AE59-31A0C0E0101F}"/>
              </a:ext>
            </a:extLst>
          </p:cNvPr>
          <p:cNvSpPr txBox="1"/>
          <p:nvPr/>
        </p:nvSpPr>
        <p:spPr>
          <a:xfrm>
            <a:off x="7514166" y="2031999"/>
            <a:ext cx="429683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2023 was not included as the full year of data was not yet available. </a:t>
            </a:r>
          </a:p>
          <a:p>
            <a:endParaRPr lang="en-US"/>
          </a:p>
          <a:p>
            <a:endParaRPr lang="en-US"/>
          </a:p>
          <a:p>
            <a:endParaRPr lang="en-US"/>
          </a:p>
          <a:p>
            <a:endParaRPr lang="en-US"/>
          </a:p>
          <a:p>
            <a:endParaRPr lang="en-US"/>
          </a:p>
          <a:p>
            <a:endParaRPr lang="en-US"/>
          </a:p>
          <a:p>
            <a:endParaRPr lang="en-US"/>
          </a:p>
          <a:p>
            <a:endParaRPr lang="en-US"/>
          </a:p>
          <a:p>
            <a:endParaRPr lang="en-US"/>
          </a:p>
        </p:txBody>
      </p:sp>
      <p:pic>
        <p:nvPicPr>
          <p:cNvPr id="11" name="Picture 10">
            <a:extLst>
              <a:ext uri="{FF2B5EF4-FFF2-40B4-BE49-F238E27FC236}">
                <a16:creationId xmlns:a16="http://schemas.microsoft.com/office/drawing/2014/main" id="{4F84333D-50ED-A9BA-B478-9FAF18A49D07}"/>
              </a:ext>
            </a:extLst>
          </p:cNvPr>
          <p:cNvPicPr>
            <a:picLocks noChangeAspect="1"/>
          </p:cNvPicPr>
          <p:nvPr/>
        </p:nvPicPr>
        <p:blipFill>
          <a:blip r:embed="rId3"/>
          <a:stretch>
            <a:fillRect/>
          </a:stretch>
        </p:blipFill>
        <p:spPr>
          <a:xfrm>
            <a:off x="7935805" y="3834361"/>
            <a:ext cx="3324689" cy="1219370"/>
          </a:xfrm>
          <a:prstGeom prst="rect">
            <a:avLst/>
          </a:prstGeom>
        </p:spPr>
      </p:pic>
      <p:pic>
        <p:nvPicPr>
          <p:cNvPr id="13" name="Picture 12">
            <a:extLst>
              <a:ext uri="{FF2B5EF4-FFF2-40B4-BE49-F238E27FC236}">
                <a16:creationId xmlns:a16="http://schemas.microsoft.com/office/drawing/2014/main" id="{C0901242-2903-C65A-6CE6-525A4FDF8C6C}"/>
              </a:ext>
            </a:extLst>
          </p:cNvPr>
          <p:cNvPicPr>
            <a:picLocks noChangeAspect="1"/>
          </p:cNvPicPr>
          <p:nvPr/>
        </p:nvPicPr>
        <p:blipFill>
          <a:blip r:embed="rId4"/>
          <a:stretch>
            <a:fillRect/>
          </a:stretch>
        </p:blipFill>
        <p:spPr>
          <a:xfrm>
            <a:off x="8009197" y="2825163"/>
            <a:ext cx="2629267" cy="476316"/>
          </a:xfrm>
          <a:prstGeom prst="rect">
            <a:avLst/>
          </a:prstGeom>
        </p:spPr>
      </p:pic>
    </p:spTree>
    <p:extLst>
      <p:ext uri="{BB962C8B-B14F-4D97-AF65-F5344CB8AC3E}">
        <p14:creationId xmlns:p14="http://schemas.microsoft.com/office/powerpoint/2010/main" val="2074768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CF21-4626-F125-3456-127DAAF1058B}"/>
              </a:ext>
            </a:extLst>
          </p:cNvPr>
          <p:cNvSpPr>
            <a:spLocks noGrp="1"/>
          </p:cNvSpPr>
          <p:nvPr>
            <p:ph type="title"/>
          </p:nvPr>
        </p:nvSpPr>
        <p:spPr/>
        <p:txBody>
          <a:bodyPr/>
          <a:lstStyle/>
          <a:p>
            <a:r>
              <a:rPr lang="en-US"/>
              <a:t>How We Chose to Approach Problem Pt. 2</a:t>
            </a:r>
          </a:p>
        </p:txBody>
      </p:sp>
      <p:sp>
        <p:nvSpPr>
          <p:cNvPr id="3" name="Content Placeholder 2">
            <a:extLst>
              <a:ext uri="{FF2B5EF4-FFF2-40B4-BE49-F238E27FC236}">
                <a16:creationId xmlns:a16="http://schemas.microsoft.com/office/drawing/2014/main" id="{5F7F0639-1325-9F20-B0A5-2816EDFD769D}"/>
              </a:ext>
            </a:extLst>
          </p:cNvPr>
          <p:cNvSpPr>
            <a:spLocks noGrp="1"/>
          </p:cNvSpPr>
          <p:nvPr>
            <p:ph idx="1"/>
          </p:nvPr>
        </p:nvSpPr>
        <p:spPr/>
        <p:txBody>
          <a:bodyPr vert="horz" lIns="91440" tIns="45720" rIns="91440" bIns="45720" rtlCol="0" anchor="t">
            <a:normAutofit/>
          </a:bodyPr>
          <a:lstStyle/>
          <a:p>
            <a:pPr marL="210185" indent="-210185"/>
            <a:r>
              <a:rPr lang="en-US"/>
              <a:t>Pick a crop</a:t>
            </a:r>
          </a:p>
          <a:p>
            <a:pPr marL="438785" lvl="1" indent="-154940">
              <a:buFont typeface="Courier New" panose="020B0604020202020204" pitchFamily="34" charset="0"/>
              <a:buChar char="o"/>
            </a:pPr>
            <a:r>
              <a:rPr lang="en-US"/>
              <a:t>Picked corn as main subject of study</a:t>
            </a:r>
          </a:p>
          <a:p>
            <a:pPr marL="438785" lvl="1" indent="-154940">
              <a:buFont typeface="Courier New" panose="020B0604020202020204" pitchFamily="34" charset="0"/>
              <a:buChar char="o"/>
            </a:pPr>
            <a:r>
              <a:rPr lang="en-US"/>
              <a:t>Gathered information on corn growing conditions</a:t>
            </a:r>
          </a:p>
          <a:p>
            <a:pPr marL="438785" lvl="1" indent="-154940">
              <a:buFont typeface="Courier New" panose="020B0604020202020204" pitchFamily="34" charset="0"/>
              <a:buChar char="o"/>
            </a:pPr>
            <a:r>
              <a:rPr lang="en-US"/>
              <a:t>Research on companion plants to corn</a:t>
            </a:r>
          </a:p>
          <a:p>
            <a:pPr marL="438785" lvl="1" indent="-154940">
              <a:buFont typeface="Courier New" panose="020B0604020202020204" pitchFamily="34" charset="0"/>
              <a:buChar char="o"/>
            </a:pPr>
            <a:endParaRPr lang="en-US"/>
          </a:p>
          <a:p>
            <a:pPr marL="210185" indent="-210185"/>
            <a:r>
              <a:rPr lang="en-US"/>
              <a:t>Initialize work and refining model</a:t>
            </a:r>
          </a:p>
          <a:p>
            <a:pPr marL="438785" lvl="1" indent="-154940">
              <a:buFont typeface="Courier New" panose="020B0604020202020204" pitchFamily="34" charset="0"/>
              <a:buChar char="o"/>
            </a:pPr>
            <a:r>
              <a:rPr lang="en-US"/>
              <a:t>Divided work into smaller goals</a:t>
            </a:r>
          </a:p>
          <a:p>
            <a:pPr marL="676275" lvl="2" indent="-154940">
              <a:buFont typeface="Wingdings" panose="020B0604020202020204" pitchFamily="34" charset="0"/>
              <a:buChar char="§"/>
            </a:pPr>
            <a:r>
              <a:rPr lang="en-US"/>
              <a:t>Calculation of biomass</a:t>
            </a:r>
          </a:p>
          <a:p>
            <a:pPr marL="676275" lvl="2" indent="-154940">
              <a:buFont typeface="Wingdings" panose="020B0604020202020204" pitchFamily="34" charset="0"/>
              <a:buChar char="§"/>
            </a:pPr>
            <a:r>
              <a:rPr lang="en-US"/>
              <a:t>Research any specific pertinent information missing</a:t>
            </a:r>
          </a:p>
          <a:p>
            <a:pPr marL="676275" lvl="2" indent="-154940">
              <a:buFont typeface="Wingdings" panose="020B0604020202020204" pitchFamily="34" charset="0"/>
              <a:buChar char="§"/>
            </a:pPr>
            <a:r>
              <a:rPr lang="en-US"/>
              <a:t>Working on math model equations</a:t>
            </a:r>
          </a:p>
          <a:p>
            <a:pPr marL="676275" lvl="2" indent="-154940">
              <a:buFont typeface="Wingdings" panose="020B0604020202020204" pitchFamily="34" charset="0"/>
              <a:buChar char="§"/>
            </a:pPr>
            <a:r>
              <a:rPr lang="en-US"/>
              <a:t>Translating into code </a:t>
            </a:r>
          </a:p>
          <a:p>
            <a:pPr marL="676275" lvl="2" indent="-154940">
              <a:buFont typeface="Wingdings" panose="020B0604020202020204" pitchFamily="34" charset="0"/>
              <a:buChar char="§"/>
            </a:pPr>
            <a:r>
              <a:rPr lang="en-US"/>
              <a:t>Writing the technical report</a:t>
            </a:r>
          </a:p>
          <a:p>
            <a:pPr marL="438785" lvl="1" indent="-154940">
              <a:buFont typeface="Courier New" panose="020B0604020202020204" pitchFamily="34" charset="0"/>
              <a:buChar char="o"/>
            </a:pPr>
            <a:endParaRPr lang="en-US"/>
          </a:p>
          <a:p>
            <a:pPr marL="438785" lvl="1" indent="-154940">
              <a:buFont typeface="Courier New" panose="020B0604020202020204" pitchFamily="34" charset="0"/>
              <a:buChar char="o"/>
            </a:pPr>
            <a:endParaRPr lang="en-US"/>
          </a:p>
        </p:txBody>
      </p:sp>
      <p:sp>
        <p:nvSpPr>
          <p:cNvPr id="4" name="Slide Number Placeholder 3">
            <a:extLst>
              <a:ext uri="{FF2B5EF4-FFF2-40B4-BE49-F238E27FC236}">
                <a16:creationId xmlns:a16="http://schemas.microsoft.com/office/drawing/2014/main" id="{E40D65EE-9612-07AE-9BFA-B3D9384427AA}"/>
              </a:ext>
            </a:extLst>
          </p:cNvPr>
          <p:cNvSpPr>
            <a:spLocks noGrp="1"/>
          </p:cNvSpPr>
          <p:nvPr>
            <p:ph type="sldNum" sz="quarter" idx="12"/>
          </p:nvPr>
        </p:nvSpPr>
        <p:spPr/>
        <p:txBody>
          <a:bodyPr/>
          <a:lstStyle/>
          <a:p>
            <a:fld id="{9CD8D479-8942-46E8-A226-A4E01F7A105C}" type="slidenum">
              <a:rPr lang="en-US"/>
              <a:t>6</a:t>
            </a:fld>
            <a:endParaRPr lang="en-US"/>
          </a:p>
        </p:txBody>
      </p:sp>
      <p:sp>
        <p:nvSpPr>
          <p:cNvPr id="5" name="Date Placeholder 4">
            <a:extLst>
              <a:ext uri="{FF2B5EF4-FFF2-40B4-BE49-F238E27FC236}">
                <a16:creationId xmlns:a16="http://schemas.microsoft.com/office/drawing/2014/main" id="{249CE34D-8A97-094A-727D-C3A70104439F}"/>
              </a:ext>
            </a:extLst>
          </p:cNvPr>
          <p:cNvSpPr>
            <a:spLocks noGrp="1"/>
          </p:cNvSpPr>
          <p:nvPr>
            <p:ph type="dt" sz="half" idx="10"/>
          </p:nvPr>
        </p:nvSpPr>
        <p:spPr/>
        <p:txBody>
          <a:bodyPr/>
          <a:lstStyle/>
          <a:p>
            <a:r>
              <a:rPr lang="en-US"/>
              <a:t>4/25/2024</a:t>
            </a:r>
          </a:p>
        </p:txBody>
      </p:sp>
    </p:spTree>
    <p:extLst>
      <p:ext uri="{BB962C8B-B14F-4D97-AF65-F5344CB8AC3E}">
        <p14:creationId xmlns:p14="http://schemas.microsoft.com/office/powerpoint/2010/main" val="3436923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68A7-2BF2-64F3-B48C-0D0F5B1D7D6D}"/>
              </a:ext>
            </a:extLst>
          </p:cNvPr>
          <p:cNvSpPr>
            <a:spLocks noGrp="1"/>
          </p:cNvSpPr>
          <p:nvPr>
            <p:ph type="title"/>
          </p:nvPr>
        </p:nvSpPr>
        <p:spPr/>
        <p:txBody>
          <a:bodyPr/>
          <a:lstStyle/>
          <a:p>
            <a:r>
              <a:rPr lang="en-US"/>
              <a:t>Initial Model Components</a:t>
            </a:r>
          </a:p>
        </p:txBody>
      </p:sp>
      <p:graphicFrame>
        <p:nvGraphicFramePr>
          <p:cNvPr id="7" name="Content Placeholder 6">
            <a:extLst>
              <a:ext uri="{FF2B5EF4-FFF2-40B4-BE49-F238E27FC236}">
                <a16:creationId xmlns:a16="http://schemas.microsoft.com/office/drawing/2014/main" id="{06DE20F7-763E-6822-557E-BB42DB6EF516}"/>
              </a:ext>
            </a:extLst>
          </p:cNvPr>
          <p:cNvGraphicFramePr>
            <a:graphicFrameLocks noGrp="1"/>
          </p:cNvGraphicFramePr>
          <p:nvPr>
            <p:ph idx="1"/>
            <p:extLst>
              <p:ext uri="{D42A27DB-BD31-4B8C-83A1-F6EECF244321}">
                <p14:modId xmlns:p14="http://schemas.microsoft.com/office/powerpoint/2010/main" val="1587356256"/>
              </p:ext>
            </p:extLst>
          </p:nvPr>
        </p:nvGraphicFramePr>
        <p:xfrm>
          <a:off x="231489" y="1379158"/>
          <a:ext cx="10566512" cy="4621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A2B71EF-2FE3-9368-67EE-490FB961FE02}"/>
              </a:ext>
            </a:extLst>
          </p:cNvPr>
          <p:cNvSpPr>
            <a:spLocks noGrp="1"/>
          </p:cNvSpPr>
          <p:nvPr>
            <p:ph type="sldNum" sz="quarter" idx="12"/>
          </p:nvPr>
        </p:nvSpPr>
        <p:spPr/>
        <p:txBody>
          <a:bodyPr/>
          <a:lstStyle/>
          <a:p>
            <a:fld id="{9CD8D479-8942-46E8-A226-A4E01F7A105C}" type="slidenum">
              <a:rPr lang="en-US" smtClean="0"/>
              <a:t>7</a:t>
            </a:fld>
            <a:endParaRPr lang="en-US"/>
          </a:p>
        </p:txBody>
      </p:sp>
      <p:sp>
        <p:nvSpPr>
          <p:cNvPr id="5" name="Date Placeholder 4">
            <a:extLst>
              <a:ext uri="{FF2B5EF4-FFF2-40B4-BE49-F238E27FC236}">
                <a16:creationId xmlns:a16="http://schemas.microsoft.com/office/drawing/2014/main" id="{9C2F21F8-0859-1B4F-2982-77D610A766A1}"/>
              </a:ext>
            </a:extLst>
          </p:cNvPr>
          <p:cNvSpPr>
            <a:spLocks noGrp="1"/>
          </p:cNvSpPr>
          <p:nvPr>
            <p:ph type="dt" sz="half" idx="10"/>
          </p:nvPr>
        </p:nvSpPr>
        <p:spPr/>
        <p:txBody>
          <a:bodyPr/>
          <a:lstStyle/>
          <a:p>
            <a:r>
              <a:rPr lang="en-US"/>
              <a:t>4/25/2024</a:t>
            </a:r>
          </a:p>
        </p:txBody>
      </p:sp>
      <p:sp>
        <p:nvSpPr>
          <p:cNvPr id="8" name="TextBox 7">
            <a:extLst>
              <a:ext uri="{FF2B5EF4-FFF2-40B4-BE49-F238E27FC236}">
                <a16:creationId xmlns:a16="http://schemas.microsoft.com/office/drawing/2014/main" id="{CF158494-6415-A860-F887-35ED00A20E0F}"/>
              </a:ext>
            </a:extLst>
          </p:cNvPr>
          <p:cNvSpPr txBox="1"/>
          <p:nvPr/>
        </p:nvSpPr>
        <p:spPr>
          <a:xfrm>
            <a:off x="8666570" y="2160573"/>
            <a:ext cx="2115405" cy="1107996"/>
          </a:xfrm>
          <a:prstGeom prst="rect">
            <a:avLst/>
          </a:prstGeom>
          <a:noFill/>
        </p:spPr>
        <p:txBody>
          <a:bodyPr wrap="square" rtlCol="0">
            <a:spAutoFit/>
          </a:bodyPr>
          <a:lstStyle/>
          <a:p>
            <a:r>
              <a:rPr lang="en-US" sz="2400">
                <a:solidFill>
                  <a:schemeClr val="bg1"/>
                </a:solidFill>
                <a:latin typeface="+mj-lt"/>
              </a:rPr>
              <a:t>Resultant biomass  </a:t>
            </a:r>
          </a:p>
          <a:p>
            <a:endParaRPr lang="en-US">
              <a:latin typeface="+mj-lt"/>
            </a:endParaRPr>
          </a:p>
        </p:txBody>
      </p:sp>
    </p:spTree>
    <p:extLst>
      <p:ext uri="{BB962C8B-B14F-4D97-AF65-F5344CB8AC3E}">
        <p14:creationId xmlns:p14="http://schemas.microsoft.com/office/powerpoint/2010/main" val="1592713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Why Use </a:t>
            </a:r>
            <a:r>
              <a:rPr lang="en-US"/>
              <a:t>Companion</a:t>
            </a:r>
            <a:r>
              <a:rPr lang="fr-FR"/>
              <a:t> Crops?</a:t>
            </a:r>
            <a:endParaRPr lang="en-US"/>
          </a:p>
        </p:txBody>
      </p:sp>
      <p:sp>
        <p:nvSpPr>
          <p:cNvPr id="3" name="Content Placeholder 2"/>
          <p:cNvSpPr>
            <a:spLocks noGrp="1"/>
          </p:cNvSpPr>
          <p:nvPr>
            <p:ph idx="1"/>
          </p:nvPr>
        </p:nvSpPr>
        <p:spPr/>
        <p:txBody>
          <a:bodyPr/>
          <a:lstStyle/>
          <a:p>
            <a:pPr marL="0" indent="0">
              <a:buNone/>
            </a:pPr>
            <a:r>
              <a:rPr lang="en-US"/>
              <a:t>		</a:t>
            </a:r>
          </a:p>
          <a:p>
            <a:pPr marL="0" indent="0">
              <a:buNone/>
            </a:pPr>
            <a:r>
              <a:rPr lang="en-US"/>
              <a:t> Companion planting is planting compatible crops together so that the crops benefit from growing together.  A few of the plants that are compatible with corn are beans, winter squash, and mint. </a:t>
            </a:r>
          </a:p>
          <a:p>
            <a:pPr marL="0" indent="0">
              <a:buNone/>
            </a:pPr>
            <a:r>
              <a:rPr lang="en-US"/>
              <a:t>Some benefits of companion planting: </a:t>
            </a:r>
          </a:p>
          <a:p>
            <a:r>
              <a:rPr lang="en-US"/>
              <a:t>Companion plants such as marigolds repel insect pests.</a:t>
            </a:r>
          </a:p>
          <a:p>
            <a:r>
              <a:rPr lang="en-US"/>
              <a:t>Certain types of companion plants feed nitrogen back into the soil, improving nourishment to the main crop.</a:t>
            </a:r>
          </a:p>
          <a:p>
            <a:r>
              <a:rPr lang="en-US"/>
              <a:t> Some companion plants release specific chemicals that increase growth rates.</a:t>
            </a:r>
          </a:p>
          <a:p>
            <a:endParaRPr lang="en-US"/>
          </a:p>
        </p:txBody>
      </p:sp>
      <p:sp>
        <p:nvSpPr>
          <p:cNvPr id="4" name="Slide Number Placeholder 3"/>
          <p:cNvSpPr>
            <a:spLocks noGrp="1"/>
          </p:cNvSpPr>
          <p:nvPr>
            <p:ph type="sldNum" sz="quarter" idx="12"/>
          </p:nvPr>
        </p:nvSpPr>
        <p:spPr/>
        <p:txBody>
          <a:bodyPr/>
          <a:lstStyle/>
          <a:p>
            <a:fld id="{9CD8D479-8942-46E8-A226-A4E01F7A105C}" type="slidenum">
              <a:rPr lang="en-US" smtClean="0"/>
              <a:t>8</a:t>
            </a:fld>
            <a:endParaRPr lang="en-US"/>
          </a:p>
        </p:txBody>
      </p:sp>
      <p:sp>
        <p:nvSpPr>
          <p:cNvPr id="5" name="Date Placeholder 4"/>
          <p:cNvSpPr>
            <a:spLocks noGrp="1"/>
          </p:cNvSpPr>
          <p:nvPr>
            <p:ph type="dt" sz="half" idx="10"/>
          </p:nvPr>
        </p:nvSpPr>
        <p:spPr/>
        <p:txBody>
          <a:bodyPr/>
          <a:lstStyle/>
          <a:p>
            <a:r>
              <a:rPr lang="en-US"/>
              <a:t>4/25/2024</a:t>
            </a:r>
          </a:p>
        </p:txBody>
      </p:sp>
      <p:sp>
        <p:nvSpPr>
          <p:cNvPr id="11" name="Footer Placeholder 10">
            <a:extLst>
              <a:ext uri="{FF2B5EF4-FFF2-40B4-BE49-F238E27FC236}">
                <a16:creationId xmlns:a16="http://schemas.microsoft.com/office/drawing/2014/main" id="{E58BEDBA-026E-32C1-0AB9-F2195686BE8C}"/>
              </a:ext>
            </a:extLst>
          </p:cNvPr>
          <p:cNvSpPr>
            <a:spLocks noGrp="1"/>
          </p:cNvSpPr>
          <p:nvPr>
            <p:ph type="ftr" sz="quarter" idx="11"/>
          </p:nvPr>
        </p:nvSpPr>
        <p:spPr/>
        <p:txBody>
          <a:bodyPr/>
          <a:lstStyle/>
          <a:p>
            <a:r>
              <a:rPr lang="en-US" b="1"/>
              <a:t>https://www.masterclass.com/articles/corn-companion-planting-guide</a:t>
            </a:r>
          </a:p>
        </p:txBody>
      </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35B4-4FD2-8C71-C657-3A6ADD6ABF16}"/>
              </a:ext>
            </a:extLst>
          </p:cNvPr>
          <p:cNvSpPr>
            <a:spLocks noGrp="1"/>
          </p:cNvSpPr>
          <p:nvPr>
            <p:ph type="title"/>
          </p:nvPr>
        </p:nvSpPr>
        <p:spPr/>
        <p:txBody>
          <a:bodyPr/>
          <a:lstStyle/>
          <a:p>
            <a:r>
              <a:rPr lang="en-US"/>
              <a:t>Methods</a:t>
            </a:r>
          </a:p>
        </p:txBody>
      </p:sp>
    </p:spTree>
    <p:extLst>
      <p:ext uri="{BB962C8B-B14F-4D97-AF65-F5344CB8AC3E}">
        <p14:creationId xmlns:p14="http://schemas.microsoft.com/office/powerpoint/2010/main" val="178123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0ee6c3d-c184-489f-9a50-bddb2882d792">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029EF1CB07E2469806CA7315A1C701" ma:contentTypeVersion="13" ma:contentTypeDescription="Create a new document." ma:contentTypeScope="" ma:versionID="f81910375ec678b0dde6a0fa26de5a48">
  <xsd:schema xmlns:xsd="http://www.w3.org/2001/XMLSchema" xmlns:xs="http://www.w3.org/2001/XMLSchema" xmlns:p="http://schemas.microsoft.com/office/2006/metadata/properties" xmlns:ns2="90ee6c3d-c184-489f-9a50-bddb2882d792" xmlns:ns3="b30a6d0c-7edf-44d0-93e4-f0c692593aa7" targetNamespace="http://schemas.microsoft.com/office/2006/metadata/properties" ma:root="true" ma:fieldsID="2cc6abf8fb4f483570ffd2355be316fc" ns2:_="" ns3:_="">
    <xsd:import namespace="90ee6c3d-c184-489f-9a50-bddb2882d792"/>
    <xsd:import namespace="b30a6d0c-7edf-44d0-93e4-f0c692593aa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e6c3d-c184-489f-9a50-bddb2882d7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95a9afa-61c7-4e96-8bec-901bd188774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30a6d0c-7edf-44d0-93e4-f0c692593aa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97F677-DF0D-419C-8EC0-EFD078DE95A6}">
  <ds:schemaRefs>
    <ds:schemaRef ds:uri="90ee6c3d-c184-489f-9a50-bddb2882d792"/>
    <ds:schemaRef ds:uri="http://schemas.microsoft.com/office/2006/metadata/properties"/>
    <ds:schemaRef ds:uri="http://schemas.microsoft.com/office/infopath/2007/PartnerControls"/>
    <ds:schemaRef ds:uri="http://www.w3.org/2000/xmlns/"/>
  </ds:schemaRefs>
</ds:datastoreItem>
</file>

<file path=customXml/itemProps2.xml><?xml version="1.0" encoding="utf-8"?>
<ds:datastoreItem xmlns:ds="http://schemas.openxmlformats.org/officeDocument/2006/customXml" ds:itemID="{ABB8F7C0-FCC8-451B-A466-85E5EDCEBDC1}">
  <ds:schemaRefs>
    <ds:schemaRef ds:uri="90ee6c3d-c184-489f-9a50-bddb2882d792"/>
    <ds:schemaRef ds:uri="b30a6d0c-7edf-44d0-93e4-f0c692593a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0956E95F-801A-4F36-8468-EA2B283BA1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Nature ecology education photo presentation</Template>
  <Application>Microsoft Office PowerPoint</Application>
  <PresentationFormat>Widescreen</PresentationFormat>
  <Slides>35</Slides>
  <Notes>1</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Ecology 16x9</vt:lpstr>
      <vt:lpstr>Biomass Plant  Modeling    by Dara T, Marisol A, Jarrell B, Tanya H</vt:lpstr>
      <vt:lpstr>Introduction</vt:lpstr>
      <vt:lpstr>Background</vt:lpstr>
      <vt:lpstr>How We Chose to Approach Problem Pt. 1</vt:lpstr>
      <vt:lpstr>Weather </vt:lpstr>
      <vt:lpstr>How We Chose to Approach Problem Pt. 2</vt:lpstr>
      <vt:lpstr>Initial Model Components</vt:lpstr>
      <vt:lpstr>Why Use Companion Crops?</vt:lpstr>
      <vt:lpstr>Methods</vt:lpstr>
      <vt:lpstr>Methods</vt:lpstr>
      <vt:lpstr>Coding Standards</vt:lpstr>
      <vt:lpstr>General Assumptions for Model</vt:lpstr>
      <vt:lpstr>Germination Mathematical Equations</vt:lpstr>
      <vt:lpstr>Germination Parameters</vt:lpstr>
      <vt:lpstr>General Code Process</vt:lpstr>
      <vt:lpstr>General Code Process</vt:lpstr>
      <vt:lpstr>Germination conditions for randomization</vt:lpstr>
      <vt:lpstr>General Code Process</vt:lpstr>
      <vt:lpstr>Which Kernels Make it? </vt:lpstr>
      <vt:lpstr>Ex: </vt:lpstr>
      <vt:lpstr>General Code Process</vt:lpstr>
      <vt:lpstr>Growing Season</vt:lpstr>
      <vt:lpstr>Daily Growth Calculation</vt:lpstr>
      <vt:lpstr>Environmental Factor</vt:lpstr>
      <vt:lpstr>Competition Factor</vt:lpstr>
      <vt:lpstr>Calculations</vt:lpstr>
      <vt:lpstr>General Code Process</vt:lpstr>
      <vt:lpstr>Aggregation and statistical analysis</vt:lpstr>
      <vt:lpstr>Results</vt:lpstr>
      <vt:lpstr>Analysis and Results</vt:lpstr>
      <vt:lpstr>PowerPoint Presentation</vt:lpstr>
      <vt:lpstr>Conclusion</vt:lpstr>
      <vt:lpstr>Objective</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Biomass Project</dc:title>
  <dc:creator>Heiser, Tanya</dc:creator>
  <cp:revision>1</cp:revision>
  <dcterms:created xsi:type="dcterms:W3CDTF">2024-04-14T16:46:51Z</dcterms:created>
  <dcterms:modified xsi:type="dcterms:W3CDTF">2024-04-24T03:50:05Z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0x01010083029EF1CB07E2469806CA7315A1C701</vt:lpwstr>
  </property>
  <property fmtid="{D5CDD505-2E9C-101B-9397-08002B2CF9AE}" pid="3" name="MediaServiceImageTags">
    <vt:lpwstr/>
  </property>
</Properties>
</file>