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4" r:id="rId4"/>
    <p:sldId id="286" r:id="rId5"/>
    <p:sldId id="287" r:id="rId6"/>
    <p:sldId id="280" r:id="rId7"/>
    <p:sldId id="290" r:id="rId8"/>
    <p:sldId id="288" r:id="rId9"/>
    <p:sldId id="291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A50"/>
    <a:srgbClr val="91F5AD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F8C43-1104-4C9D-AD52-2C9FB025DEA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70EE65-14EA-4B4D-871B-B42CEC4A69B5}">
      <dgm:prSet/>
      <dgm:spPr/>
      <dgm:t>
        <a:bodyPr/>
        <a:lstStyle/>
        <a:p>
          <a:r>
            <a:rPr lang="en-US" b="0" i="0"/>
            <a:t>Multi-Library</a:t>
          </a:r>
          <a:endParaRPr lang="en-US"/>
        </a:p>
      </dgm:t>
    </dgm:pt>
    <dgm:pt modelId="{35C051B9-C2E3-4B96-99ED-85DFC011162C}" type="parTrans" cxnId="{147D8111-842E-4BA2-AA2A-742F5BEBDF05}">
      <dgm:prSet/>
      <dgm:spPr/>
      <dgm:t>
        <a:bodyPr/>
        <a:lstStyle/>
        <a:p>
          <a:endParaRPr lang="en-US"/>
        </a:p>
      </dgm:t>
    </dgm:pt>
    <dgm:pt modelId="{83982E2B-0508-4FA3-A17F-F33DB6921FBF}" type="sibTrans" cxnId="{147D8111-842E-4BA2-AA2A-742F5BEBDF05}">
      <dgm:prSet/>
      <dgm:spPr/>
      <dgm:t>
        <a:bodyPr/>
        <a:lstStyle/>
        <a:p>
          <a:endParaRPr lang="en-US"/>
        </a:p>
      </dgm:t>
    </dgm:pt>
    <dgm:pt modelId="{B3E8A0C5-57CC-4078-A93F-668905CADA46}">
      <dgm:prSet/>
      <dgm:spPr/>
      <dgm:t>
        <a:bodyPr/>
        <a:lstStyle/>
        <a:p>
          <a:r>
            <a:rPr lang="en-US" b="0" i="0"/>
            <a:t>Compiles everywhere</a:t>
          </a:r>
          <a:endParaRPr lang="en-US"/>
        </a:p>
      </dgm:t>
    </dgm:pt>
    <dgm:pt modelId="{242E6594-973A-40DA-B1AB-D5760D2277E6}" type="parTrans" cxnId="{EFDD050C-2000-4D35-B941-5F830230B299}">
      <dgm:prSet/>
      <dgm:spPr/>
      <dgm:t>
        <a:bodyPr/>
        <a:lstStyle/>
        <a:p>
          <a:endParaRPr lang="en-US"/>
        </a:p>
      </dgm:t>
    </dgm:pt>
    <dgm:pt modelId="{8A30E60E-05D6-4997-AE42-614A7216EFD5}" type="sibTrans" cxnId="{EFDD050C-2000-4D35-B941-5F830230B299}">
      <dgm:prSet/>
      <dgm:spPr/>
      <dgm:t>
        <a:bodyPr/>
        <a:lstStyle/>
        <a:p>
          <a:endParaRPr lang="en-US"/>
        </a:p>
      </dgm:t>
    </dgm:pt>
    <dgm:pt modelId="{24A0D6D2-07B9-480E-8386-261E0A134954}">
      <dgm:prSet/>
      <dgm:spPr/>
      <dgm:t>
        <a:bodyPr/>
        <a:lstStyle/>
        <a:p>
          <a:r>
            <a:rPr lang="en-US" b="0" i="0"/>
            <a:t>Additional tooling such as NuGet packaging &amp; SourceLink is a bit annoying to setup</a:t>
          </a:r>
          <a:endParaRPr lang="en-US"/>
        </a:p>
      </dgm:t>
    </dgm:pt>
    <dgm:pt modelId="{B282251D-1006-4D9C-A21D-FF523C73EBD6}" type="parTrans" cxnId="{FEC9E977-680F-4E4E-BAE5-ABA59DD2BC50}">
      <dgm:prSet/>
      <dgm:spPr/>
      <dgm:t>
        <a:bodyPr/>
        <a:lstStyle/>
        <a:p>
          <a:endParaRPr lang="en-US"/>
        </a:p>
      </dgm:t>
    </dgm:pt>
    <dgm:pt modelId="{8C5642DF-CD8F-4397-9608-55F049E530C8}" type="sibTrans" cxnId="{FEC9E977-680F-4E4E-BAE5-ABA59DD2BC50}">
      <dgm:prSet/>
      <dgm:spPr/>
      <dgm:t>
        <a:bodyPr/>
        <a:lstStyle/>
        <a:p>
          <a:endParaRPr lang="en-US"/>
        </a:p>
      </dgm:t>
    </dgm:pt>
    <dgm:pt modelId="{6954757A-7089-4862-8A82-8F94CF66FBD3}">
      <dgm:prSet/>
      <dgm:spPr/>
      <dgm:t>
        <a:bodyPr/>
        <a:lstStyle/>
        <a:p>
          <a:r>
            <a:rPr lang="en-US" b="0" i="0"/>
            <a:t>A bit of witchcraft involved</a:t>
          </a:r>
          <a:endParaRPr lang="en-US"/>
        </a:p>
      </dgm:t>
    </dgm:pt>
    <dgm:pt modelId="{F9A589F8-84F8-4347-8EC1-9549CB87CEFD}" type="parTrans" cxnId="{1E1839AE-B6A0-4E96-95DA-9D758D26555B}">
      <dgm:prSet/>
      <dgm:spPr/>
      <dgm:t>
        <a:bodyPr/>
        <a:lstStyle/>
        <a:p>
          <a:endParaRPr lang="en-US"/>
        </a:p>
      </dgm:t>
    </dgm:pt>
    <dgm:pt modelId="{DA57C5A5-DA53-46B2-9F3C-14EF3ADD0E86}" type="sibTrans" cxnId="{1E1839AE-B6A0-4E96-95DA-9D758D26555B}">
      <dgm:prSet/>
      <dgm:spPr/>
      <dgm:t>
        <a:bodyPr/>
        <a:lstStyle/>
        <a:p>
          <a:endParaRPr lang="en-US"/>
        </a:p>
      </dgm:t>
    </dgm:pt>
    <dgm:pt modelId="{5C985E5F-9E64-4660-AD85-57D5B843F322}">
      <dgm:prSet/>
      <dgm:spPr/>
      <dgm:t>
        <a:bodyPr/>
        <a:lstStyle/>
        <a:p>
          <a:r>
            <a:rPr lang="en-US" b="0" i="0"/>
            <a:t>Multi-Target</a:t>
          </a:r>
          <a:endParaRPr lang="en-US"/>
        </a:p>
      </dgm:t>
    </dgm:pt>
    <dgm:pt modelId="{6F37143D-0395-4741-9A3A-05E2F5B7E3F8}" type="parTrans" cxnId="{4A0A0F5F-2296-4659-A926-235473057341}">
      <dgm:prSet/>
      <dgm:spPr/>
      <dgm:t>
        <a:bodyPr/>
        <a:lstStyle/>
        <a:p>
          <a:endParaRPr lang="en-US"/>
        </a:p>
      </dgm:t>
    </dgm:pt>
    <dgm:pt modelId="{CD57CD78-5C78-44ED-B338-8C0F3F23EC21}" type="sibTrans" cxnId="{4A0A0F5F-2296-4659-A926-235473057341}">
      <dgm:prSet/>
      <dgm:spPr/>
      <dgm:t>
        <a:bodyPr/>
        <a:lstStyle/>
        <a:p>
          <a:endParaRPr lang="en-US"/>
        </a:p>
      </dgm:t>
    </dgm:pt>
    <dgm:pt modelId="{F2216480-72BF-428C-98D7-532EAEDD044B}">
      <dgm:prSet/>
      <dgm:spPr/>
      <dgm:t>
        <a:bodyPr/>
        <a:lstStyle/>
        <a:p>
          <a:r>
            <a:rPr lang="en-US" b="0" i="0"/>
            <a:t>Only compiles properly in VS4win unless you use CLI on mac</a:t>
          </a:r>
          <a:endParaRPr lang="en-US"/>
        </a:p>
      </dgm:t>
    </dgm:pt>
    <dgm:pt modelId="{ADC357B4-7E8C-45F1-8373-548EFE887BAF}" type="parTrans" cxnId="{0B542954-7916-420E-88FF-B64491985556}">
      <dgm:prSet/>
      <dgm:spPr/>
      <dgm:t>
        <a:bodyPr/>
        <a:lstStyle/>
        <a:p>
          <a:endParaRPr lang="en-US"/>
        </a:p>
      </dgm:t>
    </dgm:pt>
    <dgm:pt modelId="{01B0354D-9697-4944-969D-497B37C50278}" type="sibTrans" cxnId="{0B542954-7916-420E-88FF-B64491985556}">
      <dgm:prSet/>
      <dgm:spPr/>
      <dgm:t>
        <a:bodyPr/>
        <a:lstStyle/>
        <a:p>
          <a:endParaRPr lang="en-US"/>
        </a:p>
      </dgm:t>
    </dgm:pt>
    <dgm:pt modelId="{0E10B47C-8C1A-4DA8-B2D7-A4F92EF93173}">
      <dgm:prSet/>
      <dgm:spPr/>
      <dgm:t>
        <a:bodyPr/>
        <a:lstStyle/>
        <a:p>
          <a:r>
            <a:rPr lang="en-US" b="0" i="0"/>
            <a:t>NuGet &amp; SourceLink setup is a cakewalk</a:t>
          </a:r>
          <a:endParaRPr lang="en-US"/>
        </a:p>
      </dgm:t>
    </dgm:pt>
    <dgm:pt modelId="{0971EC4C-A8A6-46D6-8B27-F6130D2864C8}" type="parTrans" cxnId="{735B9EFF-768B-44D4-9607-A478B6CF38E6}">
      <dgm:prSet/>
      <dgm:spPr/>
      <dgm:t>
        <a:bodyPr/>
        <a:lstStyle/>
        <a:p>
          <a:endParaRPr lang="en-US"/>
        </a:p>
      </dgm:t>
    </dgm:pt>
    <dgm:pt modelId="{48007E9F-1443-48EA-8B92-5F886BEC0E1B}" type="sibTrans" cxnId="{735B9EFF-768B-44D4-9607-A478B6CF38E6}">
      <dgm:prSet/>
      <dgm:spPr/>
      <dgm:t>
        <a:bodyPr/>
        <a:lstStyle/>
        <a:p>
          <a:endParaRPr lang="en-US"/>
        </a:p>
      </dgm:t>
    </dgm:pt>
    <dgm:pt modelId="{E4A41822-6945-4992-9090-6C0C02E46CA3}">
      <dgm:prSet/>
      <dgm:spPr/>
      <dgm:t>
        <a:bodyPr/>
        <a:lstStyle/>
        <a:p>
          <a:r>
            <a:rPr lang="en-US" b="0" i="0"/>
            <a:t>Less witchcraft involved</a:t>
          </a:r>
          <a:endParaRPr lang="en-US"/>
        </a:p>
      </dgm:t>
    </dgm:pt>
    <dgm:pt modelId="{EE977E8E-2F42-4A28-B94E-3A49FE562F04}" type="parTrans" cxnId="{9B2BB32B-A4DC-4CDD-A6DB-53E84E028DA7}">
      <dgm:prSet/>
      <dgm:spPr/>
      <dgm:t>
        <a:bodyPr/>
        <a:lstStyle/>
        <a:p>
          <a:endParaRPr lang="en-US"/>
        </a:p>
      </dgm:t>
    </dgm:pt>
    <dgm:pt modelId="{CAA5BF14-0080-41BD-B0FA-9C8382317BC3}" type="sibTrans" cxnId="{9B2BB32B-A4DC-4CDD-A6DB-53E84E028DA7}">
      <dgm:prSet/>
      <dgm:spPr/>
      <dgm:t>
        <a:bodyPr/>
        <a:lstStyle/>
        <a:p>
          <a:endParaRPr lang="en-US"/>
        </a:p>
      </dgm:t>
    </dgm:pt>
    <dgm:pt modelId="{81620667-0CEE-7149-88AA-17C47B0FA623}" type="pres">
      <dgm:prSet presAssocID="{8DEF8C43-1104-4C9D-AD52-2C9FB025DEAB}" presName="linear" presStyleCnt="0">
        <dgm:presLayoutVars>
          <dgm:dir/>
          <dgm:animLvl val="lvl"/>
          <dgm:resizeHandles val="exact"/>
        </dgm:presLayoutVars>
      </dgm:prSet>
      <dgm:spPr/>
    </dgm:pt>
    <dgm:pt modelId="{5B41A519-0E67-8248-A716-ECE69148C3B7}" type="pres">
      <dgm:prSet presAssocID="{9570EE65-14EA-4B4D-871B-B42CEC4A69B5}" presName="parentLin" presStyleCnt="0"/>
      <dgm:spPr/>
    </dgm:pt>
    <dgm:pt modelId="{B485C1C0-E55D-414E-9F78-31B685E58FC9}" type="pres">
      <dgm:prSet presAssocID="{9570EE65-14EA-4B4D-871B-B42CEC4A69B5}" presName="parentLeftMargin" presStyleLbl="node1" presStyleIdx="0" presStyleCnt="2"/>
      <dgm:spPr/>
    </dgm:pt>
    <dgm:pt modelId="{0B089492-50D8-914F-9C63-0C91E63FA19E}" type="pres">
      <dgm:prSet presAssocID="{9570EE65-14EA-4B4D-871B-B42CEC4A69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9BD6C4-0BB0-9F43-9A09-04786965C4DA}" type="pres">
      <dgm:prSet presAssocID="{9570EE65-14EA-4B4D-871B-B42CEC4A69B5}" presName="negativeSpace" presStyleCnt="0"/>
      <dgm:spPr/>
    </dgm:pt>
    <dgm:pt modelId="{913C1E6A-03C3-8D4D-9A50-19062A0E5D91}" type="pres">
      <dgm:prSet presAssocID="{9570EE65-14EA-4B4D-871B-B42CEC4A69B5}" presName="childText" presStyleLbl="conFgAcc1" presStyleIdx="0" presStyleCnt="2">
        <dgm:presLayoutVars>
          <dgm:bulletEnabled val="1"/>
        </dgm:presLayoutVars>
      </dgm:prSet>
      <dgm:spPr/>
    </dgm:pt>
    <dgm:pt modelId="{D89E7C00-8251-1449-BC30-CEC2DFEBA699}" type="pres">
      <dgm:prSet presAssocID="{83982E2B-0508-4FA3-A17F-F33DB6921FBF}" presName="spaceBetweenRectangles" presStyleCnt="0"/>
      <dgm:spPr/>
    </dgm:pt>
    <dgm:pt modelId="{10500939-1174-2E47-BD23-F364DAB228B6}" type="pres">
      <dgm:prSet presAssocID="{5C985E5F-9E64-4660-AD85-57D5B843F322}" presName="parentLin" presStyleCnt="0"/>
      <dgm:spPr/>
    </dgm:pt>
    <dgm:pt modelId="{D162B529-581F-7647-B8B0-6221A131ECC2}" type="pres">
      <dgm:prSet presAssocID="{5C985E5F-9E64-4660-AD85-57D5B843F322}" presName="parentLeftMargin" presStyleLbl="node1" presStyleIdx="0" presStyleCnt="2"/>
      <dgm:spPr/>
    </dgm:pt>
    <dgm:pt modelId="{07EE2783-78A1-884A-B0F8-8AD3AE4FE0AF}" type="pres">
      <dgm:prSet presAssocID="{5C985E5F-9E64-4660-AD85-57D5B843F32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4D4F23-BEFC-C442-93E2-8C96A7F89673}" type="pres">
      <dgm:prSet presAssocID="{5C985E5F-9E64-4660-AD85-57D5B843F322}" presName="negativeSpace" presStyleCnt="0"/>
      <dgm:spPr/>
    </dgm:pt>
    <dgm:pt modelId="{AEC1CF09-ECE9-FB43-8A6B-AAFB019873C7}" type="pres">
      <dgm:prSet presAssocID="{5C985E5F-9E64-4660-AD85-57D5B843F32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FDD050C-2000-4D35-B941-5F830230B299}" srcId="{9570EE65-14EA-4B4D-871B-B42CEC4A69B5}" destId="{B3E8A0C5-57CC-4078-A93F-668905CADA46}" srcOrd="0" destOrd="0" parTransId="{242E6594-973A-40DA-B1AB-D5760D2277E6}" sibTransId="{8A30E60E-05D6-4997-AE42-614A7216EFD5}"/>
    <dgm:cxn modelId="{147D8111-842E-4BA2-AA2A-742F5BEBDF05}" srcId="{8DEF8C43-1104-4C9D-AD52-2C9FB025DEAB}" destId="{9570EE65-14EA-4B4D-871B-B42CEC4A69B5}" srcOrd="0" destOrd="0" parTransId="{35C051B9-C2E3-4B96-99ED-85DFC011162C}" sibTransId="{83982E2B-0508-4FA3-A17F-F33DB6921FBF}"/>
    <dgm:cxn modelId="{A0C4CC11-0FDF-554C-9EB7-766DE0F52BA2}" type="presOf" srcId="{24A0D6D2-07B9-480E-8386-261E0A134954}" destId="{913C1E6A-03C3-8D4D-9A50-19062A0E5D91}" srcOrd="0" destOrd="1" presId="urn:microsoft.com/office/officeart/2005/8/layout/list1"/>
    <dgm:cxn modelId="{9B2BB32B-A4DC-4CDD-A6DB-53E84E028DA7}" srcId="{5C985E5F-9E64-4660-AD85-57D5B843F322}" destId="{E4A41822-6945-4992-9090-6C0C02E46CA3}" srcOrd="2" destOrd="0" parTransId="{EE977E8E-2F42-4A28-B94E-3A49FE562F04}" sibTransId="{CAA5BF14-0080-41BD-B0FA-9C8382317BC3}"/>
    <dgm:cxn modelId="{741A4D34-485F-C640-AFE6-5B5082D57918}" type="presOf" srcId="{5C985E5F-9E64-4660-AD85-57D5B843F322}" destId="{D162B529-581F-7647-B8B0-6221A131ECC2}" srcOrd="0" destOrd="0" presId="urn:microsoft.com/office/officeart/2005/8/layout/list1"/>
    <dgm:cxn modelId="{19713340-A66C-EC4A-931D-E21D2E161107}" type="presOf" srcId="{F2216480-72BF-428C-98D7-532EAEDD044B}" destId="{AEC1CF09-ECE9-FB43-8A6B-AAFB019873C7}" srcOrd="0" destOrd="0" presId="urn:microsoft.com/office/officeart/2005/8/layout/list1"/>
    <dgm:cxn modelId="{E4ADAA4A-9B97-1C45-AC4F-3FE7AEA9E915}" type="presOf" srcId="{6954757A-7089-4862-8A82-8F94CF66FBD3}" destId="{913C1E6A-03C3-8D4D-9A50-19062A0E5D91}" srcOrd="0" destOrd="2" presId="urn:microsoft.com/office/officeart/2005/8/layout/list1"/>
    <dgm:cxn modelId="{0B542954-7916-420E-88FF-B64491985556}" srcId="{5C985E5F-9E64-4660-AD85-57D5B843F322}" destId="{F2216480-72BF-428C-98D7-532EAEDD044B}" srcOrd="0" destOrd="0" parTransId="{ADC357B4-7E8C-45F1-8373-548EFE887BAF}" sibTransId="{01B0354D-9697-4944-969D-497B37C50278}"/>
    <dgm:cxn modelId="{30FE4B58-DAA6-BC4A-821B-3D6711796E4E}" type="presOf" srcId="{5C985E5F-9E64-4660-AD85-57D5B843F322}" destId="{07EE2783-78A1-884A-B0F8-8AD3AE4FE0AF}" srcOrd="1" destOrd="0" presId="urn:microsoft.com/office/officeart/2005/8/layout/list1"/>
    <dgm:cxn modelId="{4A0A0F5F-2296-4659-A926-235473057341}" srcId="{8DEF8C43-1104-4C9D-AD52-2C9FB025DEAB}" destId="{5C985E5F-9E64-4660-AD85-57D5B843F322}" srcOrd="1" destOrd="0" parTransId="{6F37143D-0395-4741-9A3A-05E2F5B7E3F8}" sibTransId="{CD57CD78-5C78-44ED-B338-8C0F3F23EC21}"/>
    <dgm:cxn modelId="{A4ACC168-35C7-374D-80DA-25272580A093}" type="presOf" srcId="{8DEF8C43-1104-4C9D-AD52-2C9FB025DEAB}" destId="{81620667-0CEE-7149-88AA-17C47B0FA623}" srcOrd="0" destOrd="0" presId="urn:microsoft.com/office/officeart/2005/8/layout/list1"/>
    <dgm:cxn modelId="{0AC5C570-6169-1740-8B80-2939CD09D23B}" type="presOf" srcId="{9570EE65-14EA-4B4D-871B-B42CEC4A69B5}" destId="{0B089492-50D8-914F-9C63-0C91E63FA19E}" srcOrd="1" destOrd="0" presId="urn:microsoft.com/office/officeart/2005/8/layout/list1"/>
    <dgm:cxn modelId="{FEC9E977-680F-4E4E-BAE5-ABA59DD2BC50}" srcId="{9570EE65-14EA-4B4D-871B-B42CEC4A69B5}" destId="{24A0D6D2-07B9-480E-8386-261E0A134954}" srcOrd="1" destOrd="0" parTransId="{B282251D-1006-4D9C-A21D-FF523C73EBD6}" sibTransId="{8C5642DF-CD8F-4397-9608-55F049E530C8}"/>
    <dgm:cxn modelId="{FCDB45A9-4637-7648-9E85-07137A96CFE7}" type="presOf" srcId="{0E10B47C-8C1A-4DA8-B2D7-A4F92EF93173}" destId="{AEC1CF09-ECE9-FB43-8A6B-AAFB019873C7}" srcOrd="0" destOrd="1" presId="urn:microsoft.com/office/officeart/2005/8/layout/list1"/>
    <dgm:cxn modelId="{1E1839AE-B6A0-4E96-95DA-9D758D26555B}" srcId="{9570EE65-14EA-4B4D-871B-B42CEC4A69B5}" destId="{6954757A-7089-4862-8A82-8F94CF66FBD3}" srcOrd="2" destOrd="0" parTransId="{F9A589F8-84F8-4347-8EC1-9549CB87CEFD}" sibTransId="{DA57C5A5-DA53-46B2-9F3C-14EF3ADD0E86}"/>
    <dgm:cxn modelId="{EC406FB6-CA36-274A-A049-41B24CFD8EA5}" type="presOf" srcId="{B3E8A0C5-57CC-4078-A93F-668905CADA46}" destId="{913C1E6A-03C3-8D4D-9A50-19062A0E5D91}" srcOrd="0" destOrd="0" presId="urn:microsoft.com/office/officeart/2005/8/layout/list1"/>
    <dgm:cxn modelId="{497893B8-E569-3F49-AA78-B684FB4C0A25}" type="presOf" srcId="{9570EE65-14EA-4B4D-871B-B42CEC4A69B5}" destId="{B485C1C0-E55D-414E-9F78-31B685E58FC9}" srcOrd="0" destOrd="0" presId="urn:microsoft.com/office/officeart/2005/8/layout/list1"/>
    <dgm:cxn modelId="{413593CE-4B80-2C4E-AF58-2648AD7D906C}" type="presOf" srcId="{E4A41822-6945-4992-9090-6C0C02E46CA3}" destId="{AEC1CF09-ECE9-FB43-8A6B-AAFB019873C7}" srcOrd="0" destOrd="2" presId="urn:microsoft.com/office/officeart/2005/8/layout/list1"/>
    <dgm:cxn modelId="{735B9EFF-768B-44D4-9607-A478B6CF38E6}" srcId="{5C985E5F-9E64-4660-AD85-57D5B843F322}" destId="{0E10B47C-8C1A-4DA8-B2D7-A4F92EF93173}" srcOrd="1" destOrd="0" parTransId="{0971EC4C-A8A6-46D6-8B27-F6130D2864C8}" sibTransId="{48007E9F-1443-48EA-8B92-5F886BEC0E1B}"/>
    <dgm:cxn modelId="{10C907A6-F1C7-6D42-A259-F3B07E48D745}" type="presParOf" srcId="{81620667-0CEE-7149-88AA-17C47B0FA623}" destId="{5B41A519-0E67-8248-A716-ECE69148C3B7}" srcOrd="0" destOrd="0" presId="urn:microsoft.com/office/officeart/2005/8/layout/list1"/>
    <dgm:cxn modelId="{5E817935-A454-1C4B-AFD4-46B58FB6C55F}" type="presParOf" srcId="{5B41A519-0E67-8248-A716-ECE69148C3B7}" destId="{B485C1C0-E55D-414E-9F78-31B685E58FC9}" srcOrd="0" destOrd="0" presId="urn:microsoft.com/office/officeart/2005/8/layout/list1"/>
    <dgm:cxn modelId="{90C946E5-E8C4-C146-B67B-BDE18C4876F9}" type="presParOf" srcId="{5B41A519-0E67-8248-A716-ECE69148C3B7}" destId="{0B089492-50D8-914F-9C63-0C91E63FA19E}" srcOrd="1" destOrd="0" presId="urn:microsoft.com/office/officeart/2005/8/layout/list1"/>
    <dgm:cxn modelId="{55BC5CFF-544E-2A4F-BA40-6D13ED39450E}" type="presParOf" srcId="{81620667-0CEE-7149-88AA-17C47B0FA623}" destId="{E79BD6C4-0BB0-9F43-9A09-04786965C4DA}" srcOrd="1" destOrd="0" presId="urn:microsoft.com/office/officeart/2005/8/layout/list1"/>
    <dgm:cxn modelId="{F6686BEB-5F85-034E-AC12-4EA77A9ACEDD}" type="presParOf" srcId="{81620667-0CEE-7149-88AA-17C47B0FA623}" destId="{913C1E6A-03C3-8D4D-9A50-19062A0E5D91}" srcOrd="2" destOrd="0" presId="urn:microsoft.com/office/officeart/2005/8/layout/list1"/>
    <dgm:cxn modelId="{26D440A9-3D6A-5B46-AD1D-AEDC803FE990}" type="presParOf" srcId="{81620667-0CEE-7149-88AA-17C47B0FA623}" destId="{D89E7C00-8251-1449-BC30-CEC2DFEBA699}" srcOrd="3" destOrd="0" presId="urn:microsoft.com/office/officeart/2005/8/layout/list1"/>
    <dgm:cxn modelId="{D6B8F678-F0FB-BD42-A159-1B874CD09E28}" type="presParOf" srcId="{81620667-0CEE-7149-88AA-17C47B0FA623}" destId="{10500939-1174-2E47-BD23-F364DAB228B6}" srcOrd="4" destOrd="0" presId="urn:microsoft.com/office/officeart/2005/8/layout/list1"/>
    <dgm:cxn modelId="{0349D347-DC4E-9146-B3D3-A7716B8DC7BE}" type="presParOf" srcId="{10500939-1174-2E47-BD23-F364DAB228B6}" destId="{D162B529-581F-7647-B8B0-6221A131ECC2}" srcOrd="0" destOrd="0" presId="urn:microsoft.com/office/officeart/2005/8/layout/list1"/>
    <dgm:cxn modelId="{9E266068-ED00-8D4B-BC94-68391ADEA255}" type="presParOf" srcId="{10500939-1174-2E47-BD23-F364DAB228B6}" destId="{07EE2783-78A1-884A-B0F8-8AD3AE4FE0AF}" srcOrd="1" destOrd="0" presId="urn:microsoft.com/office/officeart/2005/8/layout/list1"/>
    <dgm:cxn modelId="{7C8077FC-17F6-B942-87ED-ADFE1DFE807F}" type="presParOf" srcId="{81620667-0CEE-7149-88AA-17C47B0FA623}" destId="{2C4D4F23-BEFC-C442-93E2-8C96A7F89673}" srcOrd="5" destOrd="0" presId="urn:microsoft.com/office/officeart/2005/8/layout/list1"/>
    <dgm:cxn modelId="{AC770B6D-D513-A540-932F-E29D896E5F20}" type="presParOf" srcId="{81620667-0CEE-7149-88AA-17C47B0FA623}" destId="{AEC1CF09-ECE9-FB43-8A6B-AAFB019873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C52A0-6F57-481D-BE5E-2E1CA227D2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2C4177-9695-416A-9BF4-209ABE267A2C}">
      <dgm:prSet/>
      <dgm:spPr/>
      <dgm:t>
        <a:bodyPr/>
        <a:lstStyle/>
        <a:p>
          <a:pPr>
            <a:defRPr b="1"/>
          </a:pPr>
          <a:r>
            <a:rPr lang="en-US"/>
            <a:t>The Good</a:t>
          </a:r>
        </a:p>
      </dgm:t>
    </dgm:pt>
    <dgm:pt modelId="{001AC08B-C245-46FC-83B9-0291A420B712}" type="parTrans" cxnId="{6597AF91-34D6-41C2-9BBC-5DADCA089886}">
      <dgm:prSet/>
      <dgm:spPr/>
      <dgm:t>
        <a:bodyPr/>
        <a:lstStyle/>
        <a:p>
          <a:endParaRPr lang="en-US"/>
        </a:p>
      </dgm:t>
    </dgm:pt>
    <dgm:pt modelId="{D1E38066-7673-4B35-A7C9-4CE658BE1BA4}" type="sibTrans" cxnId="{6597AF91-34D6-41C2-9BBC-5DADCA089886}">
      <dgm:prSet/>
      <dgm:spPr/>
      <dgm:t>
        <a:bodyPr/>
        <a:lstStyle/>
        <a:p>
          <a:endParaRPr lang="en-US"/>
        </a:p>
      </dgm:t>
    </dgm:pt>
    <dgm:pt modelId="{6A936091-4CAD-4D36-9066-4D3D671B3AC5}">
      <dgm:prSet/>
      <dgm:spPr/>
      <dgm:t>
        <a:bodyPr/>
        <a:lstStyle/>
        <a:p>
          <a:r>
            <a:rPr lang="en-US"/>
            <a:t>The API will handle everything</a:t>
          </a:r>
        </a:p>
      </dgm:t>
    </dgm:pt>
    <dgm:pt modelId="{51BAB731-1A3B-4A12-8AB5-33F458E7FBA2}" type="parTrans" cxnId="{319A4F94-6A9F-4B32-91C6-4C33A2941C72}">
      <dgm:prSet/>
      <dgm:spPr/>
      <dgm:t>
        <a:bodyPr/>
        <a:lstStyle/>
        <a:p>
          <a:endParaRPr lang="en-US"/>
        </a:p>
      </dgm:t>
    </dgm:pt>
    <dgm:pt modelId="{32FA5BB6-2E03-4285-B2E1-55A4CA48A19E}" type="sibTrans" cxnId="{319A4F94-6A9F-4B32-91C6-4C33A2941C72}">
      <dgm:prSet/>
      <dgm:spPr/>
      <dgm:t>
        <a:bodyPr/>
        <a:lstStyle/>
        <a:p>
          <a:endParaRPr lang="en-US"/>
        </a:p>
      </dgm:t>
    </dgm:pt>
    <dgm:pt modelId="{1A239FA7-0A73-4AFA-8772-4BAEF10BA2DD}">
      <dgm:prSet/>
      <dgm:spPr/>
      <dgm:t>
        <a:bodyPr/>
        <a:lstStyle/>
        <a:p>
          <a:r>
            <a:rPr lang="en-US"/>
            <a:t>It will work without issue</a:t>
          </a:r>
        </a:p>
      </dgm:t>
    </dgm:pt>
    <dgm:pt modelId="{CA5F33CF-A4D4-4C84-BB3A-9D48C4D271A4}" type="parTrans" cxnId="{424D2373-1CA1-48AF-B709-5B25CDFDDD0B}">
      <dgm:prSet/>
      <dgm:spPr/>
      <dgm:t>
        <a:bodyPr/>
        <a:lstStyle/>
        <a:p>
          <a:endParaRPr lang="en-US"/>
        </a:p>
      </dgm:t>
    </dgm:pt>
    <dgm:pt modelId="{47B16E33-0FAA-4B74-BA4B-BD544B41F683}" type="sibTrans" cxnId="{424D2373-1CA1-48AF-B709-5B25CDFDDD0B}">
      <dgm:prSet/>
      <dgm:spPr/>
      <dgm:t>
        <a:bodyPr/>
        <a:lstStyle/>
        <a:p>
          <a:endParaRPr lang="en-US"/>
        </a:p>
      </dgm:t>
    </dgm:pt>
    <dgm:pt modelId="{D94022D1-D28E-4E84-991B-E9D7A2EA7926}">
      <dgm:prSet/>
      <dgm:spPr/>
      <dgm:t>
        <a:bodyPr/>
        <a:lstStyle/>
        <a:p>
          <a:r>
            <a:rPr lang="en-US"/>
            <a:t>Docs &amp; StackOverflow answers are great</a:t>
          </a:r>
        </a:p>
      </dgm:t>
    </dgm:pt>
    <dgm:pt modelId="{AB12C7A4-FA2A-4D57-B036-B390F2455B19}" type="parTrans" cxnId="{C6227700-26A8-49B1-8C05-9972F83CB660}">
      <dgm:prSet/>
      <dgm:spPr/>
      <dgm:t>
        <a:bodyPr/>
        <a:lstStyle/>
        <a:p>
          <a:endParaRPr lang="en-US"/>
        </a:p>
      </dgm:t>
    </dgm:pt>
    <dgm:pt modelId="{85B34011-FE11-4576-B026-CEC698D0CADD}" type="sibTrans" cxnId="{C6227700-26A8-49B1-8C05-9972F83CB660}">
      <dgm:prSet/>
      <dgm:spPr/>
      <dgm:t>
        <a:bodyPr/>
        <a:lstStyle/>
        <a:p>
          <a:endParaRPr lang="en-US"/>
        </a:p>
      </dgm:t>
    </dgm:pt>
    <dgm:pt modelId="{48783EB9-107F-4DC3-AC51-4A89756C72A2}">
      <dgm:prSet/>
      <dgm:spPr/>
      <dgm:t>
        <a:bodyPr/>
        <a:lstStyle/>
        <a:p>
          <a:pPr>
            <a:defRPr b="1"/>
          </a:pPr>
          <a:r>
            <a:rPr lang="en-US"/>
            <a:t>The Bad</a:t>
          </a:r>
        </a:p>
      </dgm:t>
    </dgm:pt>
    <dgm:pt modelId="{A29328C4-19EE-4E4A-8C28-4658673CDE15}" type="parTrans" cxnId="{72A9B3AD-91EA-4F9D-A9B4-0355F9DD5565}">
      <dgm:prSet/>
      <dgm:spPr/>
      <dgm:t>
        <a:bodyPr/>
        <a:lstStyle/>
        <a:p>
          <a:endParaRPr lang="en-US"/>
        </a:p>
      </dgm:t>
    </dgm:pt>
    <dgm:pt modelId="{48A71595-DC5B-49E2-9367-50799BBA4EC8}" type="sibTrans" cxnId="{72A9B3AD-91EA-4F9D-A9B4-0355F9DD5565}">
      <dgm:prSet/>
      <dgm:spPr/>
      <dgm:t>
        <a:bodyPr/>
        <a:lstStyle/>
        <a:p>
          <a:endParaRPr lang="en-US"/>
        </a:p>
      </dgm:t>
    </dgm:pt>
    <dgm:pt modelId="{0B12A33D-0C4B-4397-8301-ABC564528F40}">
      <dgm:prSet/>
      <dgm:spPr/>
      <dgm:t>
        <a:bodyPr/>
        <a:lstStyle/>
        <a:p>
          <a:r>
            <a:rPr lang="en-US"/>
            <a:t>Likely has the smallest API surface</a:t>
          </a:r>
        </a:p>
      </dgm:t>
    </dgm:pt>
    <dgm:pt modelId="{54FC71CA-4BC1-4BD2-A09C-3AC51FF2CFFB}" type="parTrans" cxnId="{6088395E-ACCB-47E4-B670-D60C8FA640F2}">
      <dgm:prSet/>
      <dgm:spPr/>
      <dgm:t>
        <a:bodyPr/>
        <a:lstStyle/>
        <a:p>
          <a:endParaRPr lang="en-US"/>
        </a:p>
      </dgm:t>
    </dgm:pt>
    <dgm:pt modelId="{AE7D8814-A778-49C0-BC1A-8821D277FBBF}" type="sibTrans" cxnId="{6088395E-ACCB-47E4-B670-D60C8FA640F2}">
      <dgm:prSet/>
      <dgm:spPr/>
      <dgm:t>
        <a:bodyPr/>
        <a:lstStyle/>
        <a:p>
          <a:endParaRPr lang="en-US"/>
        </a:p>
      </dgm:t>
    </dgm:pt>
    <dgm:pt modelId="{EB645FD2-B985-4F9C-B916-B7CC76BBAE43}">
      <dgm:prSet/>
      <dgm:spPr/>
      <dgm:t>
        <a:bodyPr/>
        <a:lstStyle/>
        <a:p>
          <a:r>
            <a:rPr lang="en-US"/>
            <a:t>If you intend to run things in the background, it will throttle your app or worse – shut it down, don’t go crazy</a:t>
          </a:r>
        </a:p>
      </dgm:t>
    </dgm:pt>
    <dgm:pt modelId="{E6556393-F302-437E-960B-C837BFF96BB2}" type="parTrans" cxnId="{A0E13A3E-4DAC-419F-BB38-BEEB6F2CD4BF}">
      <dgm:prSet/>
      <dgm:spPr/>
      <dgm:t>
        <a:bodyPr/>
        <a:lstStyle/>
        <a:p>
          <a:endParaRPr lang="en-US"/>
        </a:p>
      </dgm:t>
    </dgm:pt>
    <dgm:pt modelId="{1CFB1759-2EAA-4DE9-AB95-65FEB98D7815}" type="sibTrans" cxnId="{A0E13A3E-4DAC-419F-BB38-BEEB6F2CD4BF}">
      <dgm:prSet/>
      <dgm:spPr/>
      <dgm:t>
        <a:bodyPr/>
        <a:lstStyle/>
        <a:p>
          <a:endParaRPr lang="en-US"/>
        </a:p>
      </dgm:t>
    </dgm:pt>
    <dgm:pt modelId="{883BAF4B-1F73-4D3C-835A-37BA35808D2B}">
      <dgm:prSet/>
      <dgm:spPr/>
      <dgm:t>
        <a:bodyPr/>
        <a:lstStyle/>
        <a:p>
          <a:r>
            <a:rPr lang="en-US"/>
            <a:t>If the API starts with UI (even though it isn’t a UI thing), you need to make calls on the UI thread</a:t>
          </a:r>
        </a:p>
      </dgm:t>
    </dgm:pt>
    <dgm:pt modelId="{937BA4EF-E963-46A6-BE60-E72959A533E3}" type="parTrans" cxnId="{73C00FC2-A280-4D92-826C-5A95A4E2CADB}">
      <dgm:prSet/>
      <dgm:spPr/>
      <dgm:t>
        <a:bodyPr/>
        <a:lstStyle/>
        <a:p>
          <a:endParaRPr lang="en-US"/>
        </a:p>
      </dgm:t>
    </dgm:pt>
    <dgm:pt modelId="{D0251934-3BE7-4045-B2EC-ED1376E3DE57}" type="sibTrans" cxnId="{73C00FC2-A280-4D92-826C-5A95A4E2CADB}">
      <dgm:prSet/>
      <dgm:spPr/>
      <dgm:t>
        <a:bodyPr/>
        <a:lstStyle/>
        <a:p>
          <a:endParaRPr lang="en-US"/>
        </a:p>
      </dgm:t>
    </dgm:pt>
    <dgm:pt modelId="{E65100C6-6757-455A-9B7E-C6701D75B71F}">
      <dgm:prSet/>
      <dgm:spPr/>
      <dgm:t>
        <a:bodyPr/>
        <a:lstStyle/>
        <a:p>
          <a:pPr>
            <a:defRPr b="1"/>
          </a:pPr>
          <a:r>
            <a:rPr lang="en-US"/>
            <a:t>Leveling the Playing Field</a:t>
          </a:r>
        </a:p>
      </dgm:t>
    </dgm:pt>
    <dgm:pt modelId="{19F891D1-A105-43FE-8632-73FF4AB7B682}" type="parTrans" cxnId="{5211B86B-3C69-4B34-B2DC-BBCEFFC79052}">
      <dgm:prSet/>
      <dgm:spPr/>
      <dgm:t>
        <a:bodyPr/>
        <a:lstStyle/>
        <a:p>
          <a:endParaRPr lang="en-US"/>
        </a:p>
      </dgm:t>
    </dgm:pt>
    <dgm:pt modelId="{1F487A1F-8E97-4176-8B0F-588890C44991}" type="sibTrans" cxnId="{5211B86B-3C69-4B34-B2DC-BBCEFFC79052}">
      <dgm:prSet/>
      <dgm:spPr/>
      <dgm:t>
        <a:bodyPr/>
        <a:lstStyle/>
        <a:p>
          <a:endParaRPr lang="en-US"/>
        </a:p>
      </dgm:t>
    </dgm:pt>
    <dgm:pt modelId="{FDEE7523-DCC8-4684-BAC6-5ACDCBEAC932}">
      <dgm:prSet/>
      <dgm:spPr/>
      <dgm:t>
        <a:bodyPr/>
        <a:lstStyle/>
        <a:p>
          <a:r>
            <a:rPr lang="en-US"/>
            <a:t>You may need to have feature flags to “tone down” functionality</a:t>
          </a:r>
        </a:p>
      </dgm:t>
    </dgm:pt>
    <dgm:pt modelId="{7EA6A612-9B48-4ABE-BDFF-7A13DCBE9042}" type="parTrans" cxnId="{C10DC88B-9275-433F-8103-B72ABCE0BDF1}">
      <dgm:prSet/>
      <dgm:spPr/>
      <dgm:t>
        <a:bodyPr/>
        <a:lstStyle/>
        <a:p>
          <a:endParaRPr lang="en-US"/>
        </a:p>
      </dgm:t>
    </dgm:pt>
    <dgm:pt modelId="{3664388F-F046-46CB-B10E-B44F6F9DB4F3}" type="sibTrans" cxnId="{C10DC88B-9275-433F-8103-B72ABCE0BDF1}">
      <dgm:prSet/>
      <dgm:spPr/>
      <dgm:t>
        <a:bodyPr/>
        <a:lstStyle/>
        <a:p>
          <a:endParaRPr lang="en-US"/>
        </a:p>
      </dgm:t>
    </dgm:pt>
    <dgm:pt modelId="{FEB7C9C3-03B3-404A-A90E-EE5E0D04657B}" type="pres">
      <dgm:prSet presAssocID="{959C52A0-6F57-481D-BE5E-2E1CA227D297}" presName="root" presStyleCnt="0">
        <dgm:presLayoutVars>
          <dgm:dir/>
          <dgm:resizeHandles val="exact"/>
        </dgm:presLayoutVars>
      </dgm:prSet>
      <dgm:spPr/>
    </dgm:pt>
    <dgm:pt modelId="{1D9E5B55-ACCD-445D-8269-C05069026B11}" type="pres">
      <dgm:prSet presAssocID="{A72C4177-9695-416A-9BF4-209ABE267A2C}" presName="compNode" presStyleCnt="0"/>
      <dgm:spPr/>
    </dgm:pt>
    <dgm:pt modelId="{3E957DD3-CA0B-4E06-A531-B592C04D28BA}" type="pres">
      <dgm:prSet presAssocID="{A72C4177-9695-416A-9BF4-209ABE267A2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orities"/>
        </a:ext>
      </dgm:extLst>
    </dgm:pt>
    <dgm:pt modelId="{E4CB37AE-6131-47EF-AFEC-22A4E47C2CB7}" type="pres">
      <dgm:prSet presAssocID="{A72C4177-9695-416A-9BF4-209ABE267A2C}" presName="iconSpace" presStyleCnt="0"/>
      <dgm:spPr/>
    </dgm:pt>
    <dgm:pt modelId="{13771E73-6F7B-491D-8369-CEC8C26C7B00}" type="pres">
      <dgm:prSet presAssocID="{A72C4177-9695-416A-9BF4-209ABE267A2C}" presName="parTx" presStyleLbl="revTx" presStyleIdx="0" presStyleCnt="6">
        <dgm:presLayoutVars>
          <dgm:chMax val="0"/>
          <dgm:chPref val="0"/>
        </dgm:presLayoutVars>
      </dgm:prSet>
      <dgm:spPr/>
    </dgm:pt>
    <dgm:pt modelId="{776D07EC-F2E8-4224-96A4-3A09AB6DFB9B}" type="pres">
      <dgm:prSet presAssocID="{A72C4177-9695-416A-9BF4-209ABE267A2C}" presName="txSpace" presStyleCnt="0"/>
      <dgm:spPr/>
    </dgm:pt>
    <dgm:pt modelId="{273070B7-CCFB-4ADD-8BDC-1345F3300955}" type="pres">
      <dgm:prSet presAssocID="{A72C4177-9695-416A-9BF4-209ABE267A2C}" presName="desTx" presStyleLbl="revTx" presStyleIdx="1" presStyleCnt="6">
        <dgm:presLayoutVars/>
      </dgm:prSet>
      <dgm:spPr/>
    </dgm:pt>
    <dgm:pt modelId="{CBBCB4CF-78B0-415C-B198-BA545B31AA50}" type="pres">
      <dgm:prSet presAssocID="{D1E38066-7673-4B35-A7C9-4CE658BE1BA4}" presName="sibTrans" presStyleCnt="0"/>
      <dgm:spPr/>
    </dgm:pt>
    <dgm:pt modelId="{62171FE4-81BB-493A-A5C5-DB5CFDBFB444}" type="pres">
      <dgm:prSet presAssocID="{48783EB9-107F-4DC3-AC51-4A89756C72A2}" presName="compNode" presStyleCnt="0"/>
      <dgm:spPr/>
    </dgm:pt>
    <dgm:pt modelId="{4CFEFB67-0F50-4A4A-94A9-4F13B3E56EC7}" type="pres">
      <dgm:prSet presAssocID="{48783EB9-107F-4DC3-AC51-4A89756C72A2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BEC2CD-4727-4DC5-9B24-235319571291}" type="pres">
      <dgm:prSet presAssocID="{48783EB9-107F-4DC3-AC51-4A89756C72A2}" presName="iconSpace" presStyleCnt="0"/>
      <dgm:spPr/>
    </dgm:pt>
    <dgm:pt modelId="{44F4071C-BC3A-4557-9F13-BC1F6F11DC18}" type="pres">
      <dgm:prSet presAssocID="{48783EB9-107F-4DC3-AC51-4A89756C72A2}" presName="parTx" presStyleLbl="revTx" presStyleIdx="2" presStyleCnt="6">
        <dgm:presLayoutVars>
          <dgm:chMax val="0"/>
          <dgm:chPref val="0"/>
        </dgm:presLayoutVars>
      </dgm:prSet>
      <dgm:spPr/>
    </dgm:pt>
    <dgm:pt modelId="{3B6C9B70-0C89-4288-8332-6AEA2E8074A9}" type="pres">
      <dgm:prSet presAssocID="{48783EB9-107F-4DC3-AC51-4A89756C72A2}" presName="txSpace" presStyleCnt="0"/>
      <dgm:spPr/>
    </dgm:pt>
    <dgm:pt modelId="{7B0D5E7E-1C58-431A-ADCA-7B921018D249}" type="pres">
      <dgm:prSet presAssocID="{48783EB9-107F-4DC3-AC51-4A89756C72A2}" presName="desTx" presStyleLbl="revTx" presStyleIdx="3" presStyleCnt="6">
        <dgm:presLayoutVars/>
      </dgm:prSet>
      <dgm:spPr/>
    </dgm:pt>
    <dgm:pt modelId="{F51FBBF0-2E7F-44E5-AD30-FDA73CFE3417}" type="pres">
      <dgm:prSet presAssocID="{48A71595-DC5B-49E2-9367-50799BBA4EC8}" presName="sibTrans" presStyleCnt="0"/>
      <dgm:spPr/>
    </dgm:pt>
    <dgm:pt modelId="{79426724-38A5-4481-A019-CE48874B88AB}" type="pres">
      <dgm:prSet presAssocID="{E65100C6-6757-455A-9B7E-C6701D75B71F}" presName="compNode" presStyleCnt="0"/>
      <dgm:spPr/>
    </dgm:pt>
    <dgm:pt modelId="{7CD18460-A98D-4CE3-A918-840C97CF8C3B}" type="pres">
      <dgm:prSet presAssocID="{E65100C6-6757-455A-9B7E-C6701D75B71F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ceFlag"/>
        </a:ext>
      </dgm:extLst>
    </dgm:pt>
    <dgm:pt modelId="{CCA6381B-3A87-4487-A658-BE6DACD1F92A}" type="pres">
      <dgm:prSet presAssocID="{E65100C6-6757-455A-9B7E-C6701D75B71F}" presName="iconSpace" presStyleCnt="0"/>
      <dgm:spPr/>
    </dgm:pt>
    <dgm:pt modelId="{5276C118-E455-4BCA-B9A3-D87BF0A59CDC}" type="pres">
      <dgm:prSet presAssocID="{E65100C6-6757-455A-9B7E-C6701D75B71F}" presName="parTx" presStyleLbl="revTx" presStyleIdx="4" presStyleCnt="6">
        <dgm:presLayoutVars>
          <dgm:chMax val="0"/>
          <dgm:chPref val="0"/>
        </dgm:presLayoutVars>
      </dgm:prSet>
      <dgm:spPr/>
    </dgm:pt>
    <dgm:pt modelId="{2365BA5D-4036-4495-9EFB-8D16D1156FDC}" type="pres">
      <dgm:prSet presAssocID="{E65100C6-6757-455A-9B7E-C6701D75B71F}" presName="txSpace" presStyleCnt="0"/>
      <dgm:spPr/>
    </dgm:pt>
    <dgm:pt modelId="{822607DE-1483-4455-9094-CDED31F92CFD}" type="pres">
      <dgm:prSet presAssocID="{E65100C6-6757-455A-9B7E-C6701D75B71F}" presName="desTx" presStyleLbl="revTx" presStyleIdx="5" presStyleCnt="6">
        <dgm:presLayoutVars/>
      </dgm:prSet>
      <dgm:spPr/>
    </dgm:pt>
  </dgm:ptLst>
  <dgm:cxnLst>
    <dgm:cxn modelId="{C6227700-26A8-49B1-8C05-9972F83CB660}" srcId="{A72C4177-9695-416A-9BF4-209ABE267A2C}" destId="{D94022D1-D28E-4E84-991B-E9D7A2EA7926}" srcOrd="2" destOrd="0" parTransId="{AB12C7A4-FA2A-4D57-B036-B390F2455B19}" sibTransId="{85B34011-FE11-4576-B026-CEC698D0CADD}"/>
    <dgm:cxn modelId="{A744E420-5138-4A7D-966E-A15BA7D189DA}" type="presOf" srcId="{6A936091-4CAD-4D36-9066-4D3D671B3AC5}" destId="{273070B7-CCFB-4ADD-8BDC-1345F3300955}" srcOrd="0" destOrd="0" presId="urn:microsoft.com/office/officeart/2018/5/layout/CenteredIconLabelDescriptionList"/>
    <dgm:cxn modelId="{52C32323-8F1E-44F7-B520-FF0B6FEE561F}" type="presOf" srcId="{FDEE7523-DCC8-4684-BAC6-5ACDCBEAC932}" destId="{822607DE-1483-4455-9094-CDED31F92CFD}" srcOrd="0" destOrd="0" presId="urn:microsoft.com/office/officeart/2018/5/layout/CenteredIconLabelDescriptionList"/>
    <dgm:cxn modelId="{9869633D-A739-48E2-83AC-F3B1519290DE}" type="presOf" srcId="{EB645FD2-B985-4F9C-B916-B7CC76BBAE43}" destId="{7B0D5E7E-1C58-431A-ADCA-7B921018D249}" srcOrd="0" destOrd="1" presId="urn:microsoft.com/office/officeart/2018/5/layout/CenteredIconLabelDescriptionList"/>
    <dgm:cxn modelId="{A0E13A3E-4DAC-419F-BB38-BEEB6F2CD4BF}" srcId="{48783EB9-107F-4DC3-AC51-4A89756C72A2}" destId="{EB645FD2-B985-4F9C-B916-B7CC76BBAE43}" srcOrd="1" destOrd="0" parTransId="{E6556393-F302-437E-960B-C837BFF96BB2}" sibTransId="{1CFB1759-2EAA-4DE9-AB95-65FEB98D7815}"/>
    <dgm:cxn modelId="{748D6C5B-8B0F-47F5-802C-285594675261}" type="presOf" srcId="{D94022D1-D28E-4E84-991B-E9D7A2EA7926}" destId="{273070B7-CCFB-4ADD-8BDC-1345F3300955}" srcOrd="0" destOrd="2" presId="urn:microsoft.com/office/officeart/2018/5/layout/CenteredIconLabelDescriptionList"/>
    <dgm:cxn modelId="{6088395E-ACCB-47E4-B670-D60C8FA640F2}" srcId="{48783EB9-107F-4DC3-AC51-4A89756C72A2}" destId="{0B12A33D-0C4B-4397-8301-ABC564528F40}" srcOrd="0" destOrd="0" parTransId="{54FC71CA-4BC1-4BD2-A09C-3AC51FF2CFFB}" sibTransId="{AE7D8814-A778-49C0-BC1A-8821D277FBBF}"/>
    <dgm:cxn modelId="{5211B86B-3C69-4B34-B2DC-BBCEFFC79052}" srcId="{959C52A0-6F57-481D-BE5E-2E1CA227D297}" destId="{E65100C6-6757-455A-9B7E-C6701D75B71F}" srcOrd="2" destOrd="0" parTransId="{19F891D1-A105-43FE-8632-73FF4AB7B682}" sibTransId="{1F487A1F-8E97-4176-8B0F-588890C44991}"/>
    <dgm:cxn modelId="{2FA3CB70-7C8C-4FD3-B25B-1561EA164A86}" type="presOf" srcId="{883BAF4B-1F73-4D3C-835A-37BA35808D2B}" destId="{7B0D5E7E-1C58-431A-ADCA-7B921018D249}" srcOrd="0" destOrd="2" presId="urn:microsoft.com/office/officeart/2018/5/layout/CenteredIconLabelDescriptionList"/>
    <dgm:cxn modelId="{424D2373-1CA1-48AF-B709-5B25CDFDDD0B}" srcId="{A72C4177-9695-416A-9BF4-209ABE267A2C}" destId="{1A239FA7-0A73-4AFA-8772-4BAEF10BA2DD}" srcOrd="1" destOrd="0" parTransId="{CA5F33CF-A4D4-4C84-BB3A-9D48C4D271A4}" sibTransId="{47B16E33-0FAA-4B74-BA4B-BD544B41F683}"/>
    <dgm:cxn modelId="{AE61AC73-BD5D-4D78-BEFE-A9F10AA00F6A}" type="presOf" srcId="{E65100C6-6757-455A-9B7E-C6701D75B71F}" destId="{5276C118-E455-4BCA-B9A3-D87BF0A59CDC}" srcOrd="0" destOrd="0" presId="urn:microsoft.com/office/officeart/2018/5/layout/CenteredIconLabelDescriptionList"/>
    <dgm:cxn modelId="{C10DC88B-9275-433F-8103-B72ABCE0BDF1}" srcId="{E65100C6-6757-455A-9B7E-C6701D75B71F}" destId="{FDEE7523-DCC8-4684-BAC6-5ACDCBEAC932}" srcOrd="0" destOrd="0" parTransId="{7EA6A612-9B48-4ABE-BDFF-7A13DCBE9042}" sibTransId="{3664388F-F046-46CB-B10E-B44F6F9DB4F3}"/>
    <dgm:cxn modelId="{6597AF91-34D6-41C2-9BBC-5DADCA089886}" srcId="{959C52A0-6F57-481D-BE5E-2E1CA227D297}" destId="{A72C4177-9695-416A-9BF4-209ABE267A2C}" srcOrd="0" destOrd="0" parTransId="{001AC08B-C245-46FC-83B9-0291A420B712}" sibTransId="{D1E38066-7673-4B35-A7C9-4CE658BE1BA4}"/>
    <dgm:cxn modelId="{319A4F94-6A9F-4B32-91C6-4C33A2941C72}" srcId="{A72C4177-9695-416A-9BF4-209ABE267A2C}" destId="{6A936091-4CAD-4D36-9066-4D3D671B3AC5}" srcOrd="0" destOrd="0" parTransId="{51BAB731-1A3B-4A12-8AB5-33F458E7FBA2}" sibTransId="{32FA5BB6-2E03-4285-B2E1-55A4CA48A19E}"/>
    <dgm:cxn modelId="{72A9B3AD-91EA-4F9D-A9B4-0355F9DD5565}" srcId="{959C52A0-6F57-481D-BE5E-2E1CA227D297}" destId="{48783EB9-107F-4DC3-AC51-4A89756C72A2}" srcOrd="1" destOrd="0" parTransId="{A29328C4-19EE-4E4A-8C28-4658673CDE15}" sibTransId="{48A71595-DC5B-49E2-9367-50799BBA4EC8}"/>
    <dgm:cxn modelId="{3CECF6BA-0C48-4E73-B0CB-50087F712F6C}" type="presOf" srcId="{0B12A33D-0C4B-4397-8301-ABC564528F40}" destId="{7B0D5E7E-1C58-431A-ADCA-7B921018D249}" srcOrd="0" destOrd="0" presId="urn:microsoft.com/office/officeart/2018/5/layout/CenteredIconLabelDescriptionList"/>
    <dgm:cxn modelId="{CA79B1BD-DD99-4D75-B1B2-B03A9AC05ACD}" type="presOf" srcId="{A72C4177-9695-416A-9BF4-209ABE267A2C}" destId="{13771E73-6F7B-491D-8369-CEC8C26C7B00}" srcOrd="0" destOrd="0" presId="urn:microsoft.com/office/officeart/2018/5/layout/CenteredIconLabelDescriptionList"/>
    <dgm:cxn modelId="{73C00FC2-A280-4D92-826C-5A95A4E2CADB}" srcId="{48783EB9-107F-4DC3-AC51-4A89756C72A2}" destId="{883BAF4B-1F73-4D3C-835A-37BA35808D2B}" srcOrd="2" destOrd="0" parTransId="{937BA4EF-E963-46A6-BE60-E72959A533E3}" sibTransId="{D0251934-3BE7-4045-B2EC-ED1376E3DE57}"/>
    <dgm:cxn modelId="{6F7040C9-E9C2-4705-B3D7-AA5AD06C1C9D}" type="presOf" srcId="{1A239FA7-0A73-4AFA-8772-4BAEF10BA2DD}" destId="{273070B7-CCFB-4ADD-8BDC-1345F3300955}" srcOrd="0" destOrd="1" presId="urn:microsoft.com/office/officeart/2018/5/layout/CenteredIconLabelDescriptionList"/>
    <dgm:cxn modelId="{7B6862CB-DA0F-45EC-950C-1E048E1CB059}" type="presOf" srcId="{48783EB9-107F-4DC3-AC51-4A89756C72A2}" destId="{44F4071C-BC3A-4557-9F13-BC1F6F11DC18}" srcOrd="0" destOrd="0" presId="urn:microsoft.com/office/officeart/2018/5/layout/CenteredIconLabelDescriptionList"/>
    <dgm:cxn modelId="{986E11E9-FC67-46AB-A0E7-BB2B41F0BC1D}" type="presOf" srcId="{959C52A0-6F57-481D-BE5E-2E1CA227D297}" destId="{FEB7C9C3-03B3-404A-A90E-EE5E0D04657B}" srcOrd="0" destOrd="0" presId="urn:microsoft.com/office/officeart/2018/5/layout/CenteredIconLabelDescriptionList"/>
    <dgm:cxn modelId="{8081CD86-90B5-42B7-8863-0DD95EB755BB}" type="presParOf" srcId="{FEB7C9C3-03B3-404A-A90E-EE5E0D04657B}" destId="{1D9E5B55-ACCD-445D-8269-C05069026B11}" srcOrd="0" destOrd="0" presId="urn:microsoft.com/office/officeart/2018/5/layout/CenteredIconLabelDescriptionList"/>
    <dgm:cxn modelId="{F01C5EF1-B5C2-4E90-AF19-9BA4821F2C95}" type="presParOf" srcId="{1D9E5B55-ACCD-445D-8269-C05069026B11}" destId="{3E957DD3-CA0B-4E06-A531-B592C04D28BA}" srcOrd="0" destOrd="0" presId="urn:microsoft.com/office/officeart/2018/5/layout/CenteredIconLabelDescriptionList"/>
    <dgm:cxn modelId="{7262063F-57E5-4AD7-96A3-4285BF960F74}" type="presParOf" srcId="{1D9E5B55-ACCD-445D-8269-C05069026B11}" destId="{E4CB37AE-6131-47EF-AFEC-22A4E47C2CB7}" srcOrd="1" destOrd="0" presId="urn:microsoft.com/office/officeart/2018/5/layout/CenteredIconLabelDescriptionList"/>
    <dgm:cxn modelId="{65B316F9-65EE-4471-A022-5397AF11AAAC}" type="presParOf" srcId="{1D9E5B55-ACCD-445D-8269-C05069026B11}" destId="{13771E73-6F7B-491D-8369-CEC8C26C7B00}" srcOrd="2" destOrd="0" presId="urn:microsoft.com/office/officeart/2018/5/layout/CenteredIconLabelDescriptionList"/>
    <dgm:cxn modelId="{BBCCE4B1-CBF2-43AC-811E-80BA070D41D2}" type="presParOf" srcId="{1D9E5B55-ACCD-445D-8269-C05069026B11}" destId="{776D07EC-F2E8-4224-96A4-3A09AB6DFB9B}" srcOrd="3" destOrd="0" presId="urn:microsoft.com/office/officeart/2018/5/layout/CenteredIconLabelDescriptionList"/>
    <dgm:cxn modelId="{3B6A669F-3D48-48B2-9354-10C4D2AC7A1A}" type="presParOf" srcId="{1D9E5B55-ACCD-445D-8269-C05069026B11}" destId="{273070B7-CCFB-4ADD-8BDC-1345F3300955}" srcOrd="4" destOrd="0" presId="urn:microsoft.com/office/officeart/2018/5/layout/CenteredIconLabelDescriptionList"/>
    <dgm:cxn modelId="{F209CD3D-B6BF-44D3-8E38-519C9139B894}" type="presParOf" srcId="{FEB7C9C3-03B3-404A-A90E-EE5E0D04657B}" destId="{CBBCB4CF-78B0-415C-B198-BA545B31AA50}" srcOrd="1" destOrd="0" presId="urn:microsoft.com/office/officeart/2018/5/layout/CenteredIconLabelDescriptionList"/>
    <dgm:cxn modelId="{1B9169B9-6616-4187-B8B8-AF9F19F757FB}" type="presParOf" srcId="{FEB7C9C3-03B3-404A-A90E-EE5E0D04657B}" destId="{62171FE4-81BB-493A-A5C5-DB5CFDBFB444}" srcOrd="2" destOrd="0" presId="urn:microsoft.com/office/officeart/2018/5/layout/CenteredIconLabelDescriptionList"/>
    <dgm:cxn modelId="{EB4AB5F3-4EB1-4D12-A167-35891B2F1B26}" type="presParOf" srcId="{62171FE4-81BB-493A-A5C5-DB5CFDBFB444}" destId="{4CFEFB67-0F50-4A4A-94A9-4F13B3E56EC7}" srcOrd="0" destOrd="0" presId="urn:microsoft.com/office/officeart/2018/5/layout/CenteredIconLabelDescriptionList"/>
    <dgm:cxn modelId="{15264341-04B3-42D1-8A04-812FE0F9B902}" type="presParOf" srcId="{62171FE4-81BB-493A-A5C5-DB5CFDBFB444}" destId="{09BEC2CD-4727-4DC5-9B24-235319571291}" srcOrd="1" destOrd="0" presId="urn:microsoft.com/office/officeart/2018/5/layout/CenteredIconLabelDescriptionList"/>
    <dgm:cxn modelId="{6B0D9DC3-A0D1-4AC0-B6AE-833F17A64C70}" type="presParOf" srcId="{62171FE4-81BB-493A-A5C5-DB5CFDBFB444}" destId="{44F4071C-BC3A-4557-9F13-BC1F6F11DC18}" srcOrd="2" destOrd="0" presId="urn:microsoft.com/office/officeart/2018/5/layout/CenteredIconLabelDescriptionList"/>
    <dgm:cxn modelId="{F4AC76C9-0C34-4908-8DA0-CFF9F4A75EC0}" type="presParOf" srcId="{62171FE4-81BB-493A-A5C5-DB5CFDBFB444}" destId="{3B6C9B70-0C89-4288-8332-6AEA2E8074A9}" srcOrd="3" destOrd="0" presId="urn:microsoft.com/office/officeart/2018/5/layout/CenteredIconLabelDescriptionList"/>
    <dgm:cxn modelId="{F3A75D6A-F775-4FAB-BD78-20AB0C3C0142}" type="presParOf" srcId="{62171FE4-81BB-493A-A5C5-DB5CFDBFB444}" destId="{7B0D5E7E-1C58-431A-ADCA-7B921018D249}" srcOrd="4" destOrd="0" presId="urn:microsoft.com/office/officeart/2018/5/layout/CenteredIconLabelDescriptionList"/>
    <dgm:cxn modelId="{1B39AFFA-934C-4FEC-B490-DD5514CA8037}" type="presParOf" srcId="{FEB7C9C3-03B3-404A-A90E-EE5E0D04657B}" destId="{F51FBBF0-2E7F-44E5-AD30-FDA73CFE3417}" srcOrd="3" destOrd="0" presId="urn:microsoft.com/office/officeart/2018/5/layout/CenteredIconLabelDescriptionList"/>
    <dgm:cxn modelId="{81D798A4-BC49-4604-80AF-A4F51FC5D68A}" type="presParOf" srcId="{FEB7C9C3-03B3-404A-A90E-EE5E0D04657B}" destId="{79426724-38A5-4481-A019-CE48874B88AB}" srcOrd="4" destOrd="0" presId="urn:microsoft.com/office/officeart/2018/5/layout/CenteredIconLabelDescriptionList"/>
    <dgm:cxn modelId="{99A42C29-848A-4AD6-A91D-291CF22A66E5}" type="presParOf" srcId="{79426724-38A5-4481-A019-CE48874B88AB}" destId="{7CD18460-A98D-4CE3-A918-840C97CF8C3B}" srcOrd="0" destOrd="0" presId="urn:microsoft.com/office/officeart/2018/5/layout/CenteredIconLabelDescriptionList"/>
    <dgm:cxn modelId="{B51B4681-DA2E-495F-A4B6-71892F6EE7DD}" type="presParOf" srcId="{79426724-38A5-4481-A019-CE48874B88AB}" destId="{CCA6381B-3A87-4487-A658-BE6DACD1F92A}" srcOrd="1" destOrd="0" presId="urn:microsoft.com/office/officeart/2018/5/layout/CenteredIconLabelDescriptionList"/>
    <dgm:cxn modelId="{4569BBDB-19C7-4B35-9103-649BF53DEBB6}" type="presParOf" srcId="{79426724-38A5-4481-A019-CE48874B88AB}" destId="{5276C118-E455-4BCA-B9A3-D87BF0A59CDC}" srcOrd="2" destOrd="0" presId="urn:microsoft.com/office/officeart/2018/5/layout/CenteredIconLabelDescriptionList"/>
    <dgm:cxn modelId="{E50D0110-2B95-4281-AE90-AF29D017D9B9}" type="presParOf" srcId="{79426724-38A5-4481-A019-CE48874B88AB}" destId="{2365BA5D-4036-4495-9EFB-8D16D1156FDC}" srcOrd="3" destOrd="0" presId="urn:microsoft.com/office/officeart/2018/5/layout/CenteredIconLabelDescriptionList"/>
    <dgm:cxn modelId="{8F3E58E4-C6C3-47F2-96EF-554BBCD2003F}" type="presParOf" srcId="{79426724-38A5-4481-A019-CE48874B88AB}" destId="{822607DE-1483-4455-9094-CDED31F92C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FCF0D3-05DB-473A-B0C3-2982448DB45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97476-B667-4506-A37D-1946F62E0E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The Good</a:t>
          </a:r>
          <a:endParaRPr lang="en-US"/>
        </a:p>
      </dgm:t>
    </dgm:pt>
    <dgm:pt modelId="{DA57DA30-7469-4D16-8A59-4CC1AF26CCF1}" type="parTrans" cxnId="{5F316E2C-899E-456A-9929-4E5B1D5AC84C}">
      <dgm:prSet/>
      <dgm:spPr/>
      <dgm:t>
        <a:bodyPr/>
        <a:lstStyle/>
        <a:p>
          <a:endParaRPr lang="en-US"/>
        </a:p>
      </dgm:t>
    </dgm:pt>
    <dgm:pt modelId="{16E49EDE-9914-415C-A498-100F7357F098}" type="sibTrans" cxnId="{5F316E2C-899E-456A-9929-4E5B1D5AC84C}">
      <dgm:prSet/>
      <dgm:spPr/>
      <dgm:t>
        <a:bodyPr/>
        <a:lstStyle/>
        <a:p>
          <a:endParaRPr lang="en-US"/>
        </a:p>
      </dgm:t>
    </dgm:pt>
    <dgm:pt modelId="{94BB1095-3DCC-4A3D-A323-776467FA4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Will likely have the biggest API surface</a:t>
          </a:r>
          <a:endParaRPr lang="en-US"/>
        </a:p>
      </dgm:t>
    </dgm:pt>
    <dgm:pt modelId="{EE39A18A-DCDD-4CFA-9121-0A2319E8DF51}" type="parTrans" cxnId="{E9339431-1D87-4D6A-941B-893646A7F45F}">
      <dgm:prSet/>
      <dgm:spPr/>
      <dgm:t>
        <a:bodyPr/>
        <a:lstStyle/>
        <a:p>
          <a:endParaRPr lang="en-US"/>
        </a:p>
      </dgm:t>
    </dgm:pt>
    <dgm:pt modelId="{F56AABEB-320A-4572-B640-995F44D534A8}" type="sibTrans" cxnId="{E9339431-1D87-4D6A-941B-893646A7F45F}">
      <dgm:prSet/>
      <dgm:spPr/>
      <dgm:t>
        <a:bodyPr/>
        <a:lstStyle/>
        <a:p>
          <a:endParaRPr lang="en-US"/>
        </a:p>
      </dgm:t>
    </dgm:pt>
    <dgm:pt modelId="{FA9EDB4E-E18C-4B3E-AE31-DA57EACD6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official docs are good</a:t>
          </a:r>
          <a:endParaRPr lang="en-US"/>
        </a:p>
      </dgm:t>
    </dgm:pt>
    <dgm:pt modelId="{392F4ED2-3C1B-4440-8B48-9A33F961A644}" type="parTrans" cxnId="{FC328AE1-3E1D-4984-B420-D7B86CB4A791}">
      <dgm:prSet/>
      <dgm:spPr/>
      <dgm:t>
        <a:bodyPr/>
        <a:lstStyle/>
        <a:p>
          <a:endParaRPr lang="en-US"/>
        </a:p>
      </dgm:t>
    </dgm:pt>
    <dgm:pt modelId="{50405FEF-24CD-46DE-898C-D96FE6648B6F}" type="sibTrans" cxnId="{FC328AE1-3E1D-4984-B420-D7B86CB4A791}">
      <dgm:prSet/>
      <dgm:spPr/>
      <dgm:t>
        <a:bodyPr/>
        <a:lstStyle/>
        <a:p>
          <a:endParaRPr lang="en-US"/>
        </a:p>
      </dgm:t>
    </dgm:pt>
    <dgm:pt modelId="{6E0D8557-5A26-4C9E-91C9-DB75A7E4FB6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The Bad</a:t>
          </a:r>
          <a:endParaRPr lang="en-US"/>
        </a:p>
      </dgm:t>
    </dgm:pt>
    <dgm:pt modelId="{3F66A12D-7ED6-4E21-94DC-AC0053D927BD}" type="parTrans" cxnId="{66889E94-C326-48DE-ADAA-77664C03639F}">
      <dgm:prSet/>
      <dgm:spPr/>
      <dgm:t>
        <a:bodyPr/>
        <a:lstStyle/>
        <a:p>
          <a:endParaRPr lang="en-US"/>
        </a:p>
      </dgm:t>
    </dgm:pt>
    <dgm:pt modelId="{12B321BE-FB20-4A2F-974F-97D5AAFBC55A}" type="sibTrans" cxnId="{66889E94-C326-48DE-ADAA-77664C03639F}">
      <dgm:prSet/>
      <dgm:spPr/>
      <dgm:t>
        <a:bodyPr/>
        <a:lstStyle/>
        <a:p>
          <a:endParaRPr lang="en-US"/>
        </a:p>
      </dgm:t>
    </dgm:pt>
    <dgm:pt modelId="{DB03430D-4BE7-4102-97D4-CDCF92DF6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You will probably need an external dependency on the support libraries</a:t>
          </a:r>
          <a:endParaRPr lang="en-US"/>
        </a:p>
      </dgm:t>
    </dgm:pt>
    <dgm:pt modelId="{2C0DD53F-7195-4970-B575-393F164A5714}" type="parTrans" cxnId="{2744B7D1-A659-4651-88CA-3D1AFDFEA7B4}">
      <dgm:prSet/>
      <dgm:spPr/>
      <dgm:t>
        <a:bodyPr/>
        <a:lstStyle/>
        <a:p>
          <a:endParaRPr lang="en-US"/>
        </a:p>
      </dgm:t>
    </dgm:pt>
    <dgm:pt modelId="{3AF7BA7E-64DC-4D38-BA12-79AE140A37C4}" type="sibTrans" cxnId="{2744B7D1-A659-4651-88CA-3D1AFDFEA7B4}">
      <dgm:prSet/>
      <dgm:spPr/>
      <dgm:t>
        <a:bodyPr/>
        <a:lstStyle/>
        <a:p>
          <a:endParaRPr lang="en-US"/>
        </a:p>
      </dgm:t>
    </dgm:pt>
    <dgm:pt modelId="{961B2290-A111-4B1D-80E4-31ABB127D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Google deprecates API’s A LOT!</a:t>
          </a:r>
          <a:endParaRPr lang="en-US"/>
        </a:p>
      </dgm:t>
    </dgm:pt>
    <dgm:pt modelId="{5B07B79D-8B12-46BB-BE3B-73AC796BCF5A}" type="parTrans" cxnId="{F38083D9-9AE2-48B6-89BA-2820F177F309}">
      <dgm:prSet/>
      <dgm:spPr/>
      <dgm:t>
        <a:bodyPr/>
        <a:lstStyle/>
        <a:p>
          <a:endParaRPr lang="en-US"/>
        </a:p>
      </dgm:t>
    </dgm:pt>
    <dgm:pt modelId="{54C63180-06D3-48A8-83D2-55E0CB5AC375}" type="sibTrans" cxnId="{F38083D9-9AE2-48B6-89BA-2820F177F309}">
      <dgm:prSet/>
      <dgm:spPr/>
      <dgm:t>
        <a:bodyPr/>
        <a:lstStyle/>
        <a:p>
          <a:endParaRPr lang="en-US"/>
        </a:p>
      </dgm:t>
    </dgm:pt>
    <dgm:pt modelId="{9A115390-BA0D-4408-B6FE-42E1CF86B1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Contexts….contexts everywhere!</a:t>
          </a:r>
          <a:endParaRPr lang="en-US"/>
        </a:p>
      </dgm:t>
    </dgm:pt>
    <dgm:pt modelId="{F206D11A-346B-4516-B626-1EE60338F0BF}" type="parTrans" cxnId="{43AE71E9-2F31-428C-B700-155425F952C5}">
      <dgm:prSet/>
      <dgm:spPr/>
      <dgm:t>
        <a:bodyPr/>
        <a:lstStyle/>
        <a:p>
          <a:endParaRPr lang="en-US"/>
        </a:p>
      </dgm:t>
    </dgm:pt>
    <dgm:pt modelId="{861A5B56-63A0-488A-94BB-54C1A0573CA8}" type="sibTrans" cxnId="{43AE71E9-2F31-428C-B700-155425F952C5}">
      <dgm:prSet/>
      <dgm:spPr/>
      <dgm:t>
        <a:bodyPr/>
        <a:lstStyle/>
        <a:p>
          <a:endParaRPr lang="en-US"/>
        </a:p>
      </dgm:t>
    </dgm:pt>
    <dgm:pt modelId="{C3595E3C-D7BD-4F8A-B28C-21597EA56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There will be bugs</a:t>
          </a:r>
          <a:endParaRPr lang="en-US"/>
        </a:p>
      </dgm:t>
    </dgm:pt>
    <dgm:pt modelId="{BAC11479-9945-46CF-9962-970BD46C4957}" type="parTrans" cxnId="{DB383ECF-2EA7-45C3-A58B-4D4A8CD3E274}">
      <dgm:prSet/>
      <dgm:spPr/>
      <dgm:t>
        <a:bodyPr/>
        <a:lstStyle/>
        <a:p>
          <a:endParaRPr lang="en-US"/>
        </a:p>
      </dgm:t>
    </dgm:pt>
    <dgm:pt modelId="{51B3E4E7-068D-47D1-881C-CDE1C0652F84}" type="sibTrans" cxnId="{DB383ECF-2EA7-45C3-A58B-4D4A8CD3E274}">
      <dgm:prSet/>
      <dgm:spPr/>
      <dgm:t>
        <a:bodyPr/>
        <a:lstStyle/>
        <a:p>
          <a:endParaRPr lang="en-US"/>
        </a:p>
      </dgm:t>
    </dgm:pt>
    <dgm:pt modelId="{980A7705-E349-4FB9-B96A-CABCF479DC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API won’t remember a thing for you.  It won’t survive reboots either!</a:t>
          </a:r>
          <a:endParaRPr lang="en-US"/>
        </a:p>
      </dgm:t>
    </dgm:pt>
    <dgm:pt modelId="{F2AF7510-E9AB-4211-96BB-F2FE669D3425}" type="parTrans" cxnId="{F38C24FF-A0FA-4B47-81BC-E6E7BFC2A237}">
      <dgm:prSet/>
      <dgm:spPr/>
      <dgm:t>
        <a:bodyPr/>
        <a:lstStyle/>
        <a:p>
          <a:endParaRPr lang="en-US"/>
        </a:p>
      </dgm:t>
    </dgm:pt>
    <dgm:pt modelId="{219AAE10-C9C8-45B9-9196-05457AD7314D}" type="sibTrans" cxnId="{F38C24FF-A0FA-4B47-81BC-E6E7BFC2A237}">
      <dgm:prSet/>
      <dgm:spPr/>
      <dgm:t>
        <a:bodyPr/>
        <a:lstStyle/>
        <a:p>
          <a:endParaRPr lang="en-US"/>
        </a:p>
      </dgm:t>
    </dgm:pt>
    <dgm:pt modelId="{D399DFA2-6B91-4919-8366-3B4860CFE6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Leveling the Playing Field</a:t>
          </a:r>
          <a:endParaRPr lang="en-US"/>
        </a:p>
      </dgm:t>
    </dgm:pt>
    <dgm:pt modelId="{96B125C1-229F-43EA-AF4A-4AFACD61B6F8}" type="parTrans" cxnId="{3566F74D-DFBD-4023-A2B3-CBD77AB56C83}">
      <dgm:prSet/>
      <dgm:spPr/>
      <dgm:t>
        <a:bodyPr/>
        <a:lstStyle/>
        <a:p>
          <a:endParaRPr lang="en-US"/>
        </a:p>
      </dgm:t>
    </dgm:pt>
    <dgm:pt modelId="{C89C3CA7-CAD5-49BE-A67B-70FFF87F53B9}" type="sibTrans" cxnId="{3566F74D-DFBD-4023-A2B3-CBD77AB56C83}">
      <dgm:prSet/>
      <dgm:spPr/>
      <dgm:t>
        <a:bodyPr/>
        <a:lstStyle/>
        <a:p>
          <a:endParaRPr lang="en-US"/>
        </a:p>
      </dgm:t>
    </dgm:pt>
    <dgm:pt modelId="{510A58C3-E505-4886-AAA2-1F5F14195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Have a persistence layer to remember your requests so you can restore them when your app starts or the device reboots</a:t>
          </a:r>
          <a:endParaRPr lang="en-US"/>
        </a:p>
      </dgm:t>
    </dgm:pt>
    <dgm:pt modelId="{09114743-9191-49EE-A126-3D3E921CE020}" type="parTrans" cxnId="{FE0AC307-5D84-4EF9-BD24-2801B84F014E}">
      <dgm:prSet/>
      <dgm:spPr/>
      <dgm:t>
        <a:bodyPr/>
        <a:lstStyle/>
        <a:p>
          <a:endParaRPr lang="en-US"/>
        </a:p>
      </dgm:t>
    </dgm:pt>
    <dgm:pt modelId="{1B5BF460-7CA9-4B7F-84F1-85AB0953E8AB}" type="sibTrans" cxnId="{FE0AC307-5D84-4EF9-BD24-2801B84F014E}">
      <dgm:prSet/>
      <dgm:spPr/>
      <dgm:t>
        <a:bodyPr/>
        <a:lstStyle/>
        <a:p>
          <a:endParaRPr lang="en-US"/>
        </a:p>
      </dgm:t>
    </dgm:pt>
    <dgm:pt modelId="{2D5413A6-24A7-4EE2-A6EB-D25C34672AE0}" type="pres">
      <dgm:prSet presAssocID="{F5FCF0D3-05DB-473A-B0C3-2982448DB459}" presName="root" presStyleCnt="0">
        <dgm:presLayoutVars>
          <dgm:dir/>
          <dgm:resizeHandles val="exact"/>
        </dgm:presLayoutVars>
      </dgm:prSet>
      <dgm:spPr/>
    </dgm:pt>
    <dgm:pt modelId="{C6A491B3-CD60-46E2-B716-FAF2EB969796}" type="pres">
      <dgm:prSet presAssocID="{78E97476-B667-4506-A37D-1946F62E0E63}" presName="compNode" presStyleCnt="0"/>
      <dgm:spPr/>
    </dgm:pt>
    <dgm:pt modelId="{6F28DD73-662C-4D4C-BC20-6C4F097A7A92}" type="pres">
      <dgm:prSet presAssocID="{78E97476-B667-4506-A37D-1946F62E0E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9E4CF02-7F2C-4262-A88A-737CFB151338}" type="pres">
      <dgm:prSet presAssocID="{78E97476-B667-4506-A37D-1946F62E0E63}" presName="iconSpace" presStyleCnt="0"/>
      <dgm:spPr/>
    </dgm:pt>
    <dgm:pt modelId="{9D633CDF-1B51-4C34-8287-20A084F074C2}" type="pres">
      <dgm:prSet presAssocID="{78E97476-B667-4506-A37D-1946F62E0E63}" presName="parTx" presStyleLbl="revTx" presStyleIdx="0" presStyleCnt="6">
        <dgm:presLayoutVars>
          <dgm:chMax val="0"/>
          <dgm:chPref val="0"/>
        </dgm:presLayoutVars>
      </dgm:prSet>
      <dgm:spPr/>
    </dgm:pt>
    <dgm:pt modelId="{630E130B-13E3-4A9A-AC48-CB08C796D2A2}" type="pres">
      <dgm:prSet presAssocID="{78E97476-B667-4506-A37D-1946F62E0E63}" presName="txSpace" presStyleCnt="0"/>
      <dgm:spPr/>
    </dgm:pt>
    <dgm:pt modelId="{E20CEF66-6EDC-457E-B0B1-8E28206D43B4}" type="pres">
      <dgm:prSet presAssocID="{78E97476-B667-4506-A37D-1946F62E0E63}" presName="desTx" presStyleLbl="revTx" presStyleIdx="1" presStyleCnt="6">
        <dgm:presLayoutVars/>
      </dgm:prSet>
      <dgm:spPr/>
    </dgm:pt>
    <dgm:pt modelId="{7E0B9965-1A41-43EE-9235-1ADA4793E8BF}" type="pres">
      <dgm:prSet presAssocID="{16E49EDE-9914-415C-A498-100F7357F098}" presName="sibTrans" presStyleCnt="0"/>
      <dgm:spPr/>
    </dgm:pt>
    <dgm:pt modelId="{B788F18A-5132-4B53-B06D-679438FDFE47}" type="pres">
      <dgm:prSet presAssocID="{6E0D8557-5A26-4C9E-91C9-DB75A7E4FB61}" presName="compNode" presStyleCnt="0"/>
      <dgm:spPr/>
    </dgm:pt>
    <dgm:pt modelId="{187A6712-76A6-4491-9F80-0CB90E7D1046}" type="pres">
      <dgm:prSet presAssocID="{6E0D8557-5A26-4C9E-91C9-DB75A7E4FB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790204-024B-4DA8-8F35-F0C8620BBF02}" type="pres">
      <dgm:prSet presAssocID="{6E0D8557-5A26-4C9E-91C9-DB75A7E4FB61}" presName="iconSpace" presStyleCnt="0"/>
      <dgm:spPr/>
    </dgm:pt>
    <dgm:pt modelId="{E235F4BB-7752-41F8-A6CA-F14A1272B7FC}" type="pres">
      <dgm:prSet presAssocID="{6E0D8557-5A26-4C9E-91C9-DB75A7E4FB61}" presName="parTx" presStyleLbl="revTx" presStyleIdx="2" presStyleCnt="6">
        <dgm:presLayoutVars>
          <dgm:chMax val="0"/>
          <dgm:chPref val="0"/>
        </dgm:presLayoutVars>
      </dgm:prSet>
      <dgm:spPr/>
    </dgm:pt>
    <dgm:pt modelId="{E6A64AC3-47A9-4A64-B657-32974B04AEFF}" type="pres">
      <dgm:prSet presAssocID="{6E0D8557-5A26-4C9E-91C9-DB75A7E4FB61}" presName="txSpace" presStyleCnt="0"/>
      <dgm:spPr/>
    </dgm:pt>
    <dgm:pt modelId="{DB4319B8-B741-46D2-8E8C-1BB3DCD344A0}" type="pres">
      <dgm:prSet presAssocID="{6E0D8557-5A26-4C9E-91C9-DB75A7E4FB61}" presName="desTx" presStyleLbl="revTx" presStyleIdx="3" presStyleCnt="6">
        <dgm:presLayoutVars/>
      </dgm:prSet>
      <dgm:spPr/>
    </dgm:pt>
    <dgm:pt modelId="{88556F2A-7629-4A99-8891-DEDFD1241DD6}" type="pres">
      <dgm:prSet presAssocID="{12B321BE-FB20-4A2F-974F-97D5AAFBC55A}" presName="sibTrans" presStyleCnt="0"/>
      <dgm:spPr/>
    </dgm:pt>
    <dgm:pt modelId="{9E100DEA-27FD-43F4-A5B4-59D122315F42}" type="pres">
      <dgm:prSet presAssocID="{D399DFA2-6B91-4919-8366-3B4860CFE6BD}" presName="compNode" presStyleCnt="0"/>
      <dgm:spPr/>
    </dgm:pt>
    <dgm:pt modelId="{0E97FA4F-2C32-406D-B866-1CC8E58BB4EA}" type="pres">
      <dgm:prSet presAssocID="{D399DFA2-6B91-4919-8366-3B4860CFE6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C5D50B-7A63-465E-A2F4-745B75C44702}" type="pres">
      <dgm:prSet presAssocID="{D399DFA2-6B91-4919-8366-3B4860CFE6BD}" presName="iconSpace" presStyleCnt="0"/>
      <dgm:spPr/>
    </dgm:pt>
    <dgm:pt modelId="{8D284CE3-20CE-4BEB-AF90-2A8735D1A3E2}" type="pres">
      <dgm:prSet presAssocID="{D399DFA2-6B91-4919-8366-3B4860CFE6BD}" presName="parTx" presStyleLbl="revTx" presStyleIdx="4" presStyleCnt="6">
        <dgm:presLayoutVars>
          <dgm:chMax val="0"/>
          <dgm:chPref val="0"/>
        </dgm:presLayoutVars>
      </dgm:prSet>
      <dgm:spPr/>
    </dgm:pt>
    <dgm:pt modelId="{AF54929B-3A94-43B5-A0CD-DE2EB5CDE562}" type="pres">
      <dgm:prSet presAssocID="{D399DFA2-6B91-4919-8366-3B4860CFE6BD}" presName="txSpace" presStyleCnt="0"/>
      <dgm:spPr/>
    </dgm:pt>
    <dgm:pt modelId="{E31F30C8-BAA3-47DB-895E-C58F367FF73F}" type="pres">
      <dgm:prSet presAssocID="{D399DFA2-6B91-4919-8366-3B4860CFE6BD}" presName="desTx" presStyleLbl="revTx" presStyleIdx="5" presStyleCnt="6">
        <dgm:presLayoutVars/>
      </dgm:prSet>
      <dgm:spPr/>
    </dgm:pt>
  </dgm:ptLst>
  <dgm:cxnLst>
    <dgm:cxn modelId="{26A09100-8432-C540-B998-316772B19824}" type="presOf" srcId="{6E0D8557-5A26-4C9E-91C9-DB75A7E4FB61}" destId="{E235F4BB-7752-41F8-A6CA-F14A1272B7FC}" srcOrd="0" destOrd="0" presId="urn:microsoft.com/office/officeart/2018/2/layout/IconLabelDescriptionList"/>
    <dgm:cxn modelId="{FE0AC307-5D84-4EF9-BD24-2801B84F014E}" srcId="{D399DFA2-6B91-4919-8366-3B4860CFE6BD}" destId="{510A58C3-E505-4886-AAA2-1F5F141956D1}" srcOrd="0" destOrd="0" parTransId="{09114743-9191-49EE-A126-3D3E921CE020}" sibTransId="{1B5BF460-7CA9-4B7F-84F1-85AB0953E8AB}"/>
    <dgm:cxn modelId="{5F316E2C-899E-456A-9929-4E5B1D5AC84C}" srcId="{F5FCF0D3-05DB-473A-B0C3-2982448DB459}" destId="{78E97476-B667-4506-A37D-1946F62E0E63}" srcOrd="0" destOrd="0" parTransId="{DA57DA30-7469-4D16-8A59-4CC1AF26CCF1}" sibTransId="{16E49EDE-9914-415C-A498-100F7357F098}"/>
    <dgm:cxn modelId="{A53AB52F-78C8-774B-939D-6D20EDF3778C}" type="presOf" srcId="{FA9EDB4E-E18C-4B3E-AE31-DA57EACD6F15}" destId="{E20CEF66-6EDC-457E-B0B1-8E28206D43B4}" srcOrd="0" destOrd="1" presId="urn:microsoft.com/office/officeart/2018/2/layout/IconLabelDescriptionList"/>
    <dgm:cxn modelId="{E9339431-1D87-4D6A-941B-893646A7F45F}" srcId="{78E97476-B667-4506-A37D-1946F62E0E63}" destId="{94BB1095-3DCC-4A3D-A323-776467FA4719}" srcOrd="0" destOrd="0" parTransId="{EE39A18A-DCDD-4CFA-9121-0A2319E8DF51}" sibTransId="{F56AABEB-320A-4572-B640-995F44D534A8}"/>
    <dgm:cxn modelId="{646B6542-C156-8341-8F56-BCBEF3C276F7}" type="presOf" srcId="{F5FCF0D3-05DB-473A-B0C3-2982448DB459}" destId="{2D5413A6-24A7-4EE2-A6EB-D25C34672AE0}" srcOrd="0" destOrd="0" presId="urn:microsoft.com/office/officeart/2018/2/layout/IconLabelDescriptionList"/>
    <dgm:cxn modelId="{BF01914B-8986-3249-AF5D-5B1CA1CB4B48}" type="presOf" srcId="{94BB1095-3DCC-4A3D-A323-776467FA4719}" destId="{E20CEF66-6EDC-457E-B0B1-8E28206D43B4}" srcOrd="0" destOrd="0" presId="urn:microsoft.com/office/officeart/2018/2/layout/IconLabelDescriptionList"/>
    <dgm:cxn modelId="{3566F74D-DFBD-4023-A2B3-CBD77AB56C83}" srcId="{F5FCF0D3-05DB-473A-B0C3-2982448DB459}" destId="{D399DFA2-6B91-4919-8366-3B4860CFE6BD}" srcOrd="2" destOrd="0" parTransId="{96B125C1-229F-43EA-AF4A-4AFACD61B6F8}" sibTransId="{C89C3CA7-CAD5-49BE-A67B-70FFF87F53B9}"/>
    <dgm:cxn modelId="{5ABA6353-6B9E-6E4B-BD9A-C9381E33C02B}" type="presOf" srcId="{DB03430D-4BE7-4102-97D4-CDCF92DF6BC9}" destId="{DB4319B8-B741-46D2-8E8C-1BB3DCD344A0}" srcOrd="0" destOrd="0" presId="urn:microsoft.com/office/officeart/2018/2/layout/IconLabelDescriptionList"/>
    <dgm:cxn modelId="{EA309F79-5B40-3846-B02D-D6C6A5334137}" type="presOf" srcId="{980A7705-E349-4FB9-B96A-CABCF479DCD8}" destId="{DB4319B8-B741-46D2-8E8C-1BB3DCD344A0}" srcOrd="0" destOrd="4" presId="urn:microsoft.com/office/officeart/2018/2/layout/IconLabelDescriptionList"/>
    <dgm:cxn modelId="{66889E94-C326-48DE-ADAA-77664C03639F}" srcId="{F5FCF0D3-05DB-473A-B0C3-2982448DB459}" destId="{6E0D8557-5A26-4C9E-91C9-DB75A7E4FB61}" srcOrd="1" destOrd="0" parTransId="{3F66A12D-7ED6-4E21-94DC-AC0053D927BD}" sibTransId="{12B321BE-FB20-4A2F-974F-97D5AAFBC55A}"/>
    <dgm:cxn modelId="{09EFB495-A893-904C-8790-F1749FEF0BC9}" type="presOf" srcId="{9A115390-BA0D-4408-B6FE-42E1CF86B1F2}" destId="{DB4319B8-B741-46D2-8E8C-1BB3DCD344A0}" srcOrd="0" destOrd="2" presId="urn:microsoft.com/office/officeart/2018/2/layout/IconLabelDescriptionList"/>
    <dgm:cxn modelId="{4F14C196-D460-4D4D-B2BD-8BE1DE64B9F0}" type="presOf" srcId="{D399DFA2-6B91-4919-8366-3B4860CFE6BD}" destId="{8D284CE3-20CE-4BEB-AF90-2A8735D1A3E2}" srcOrd="0" destOrd="0" presId="urn:microsoft.com/office/officeart/2018/2/layout/IconLabelDescriptionList"/>
    <dgm:cxn modelId="{EFE11AAC-C805-724C-BBC5-CA5D9CCC9775}" type="presOf" srcId="{510A58C3-E505-4886-AAA2-1F5F141956D1}" destId="{E31F30C8-BAA3-47DB-895E-C58F367FF73F}" srcOrd="0" destOrd="0" presId="urn:microsoft.com/office/officeart/2018/2/layout/IconLabelDescriptionList"/>
    <dgm:cxn modelId="{DB383ECF-2EA7-45C3-A58B-4D4A8CD3E274}" srcId="{6E0D8557-5A26-4C9E-91C9-DB75A7E4FB61}" destId="{C3595E3C-D7BD-4F8A-B28C-21597EA5669D}" srcOrd="3" destOrd="0" parTransId="{BAC11479-9945-46CF-9962-970BD46C4957}" sibTransId="{51B3E4E7-068D-47D1-881C-CDE1C0652F84}"/>
    <dgm:cxn modelId="{2744B7D1-A659-4651-88CA-3D1AFDFEA7B4}" srcId="{6E0D8557-5A26-4C9E-91C9-DB75A7E4FB61}" destId="{DB03430D-4BE7-4102-97D4-CDCF92DF6BC9}" srcOrd="0" destOrd="0" parTransId="{2C0DD53F-7195-4970-B575-393F164A5714}" sibTransId="{3AF7BA7E-64DC-4D38-BA12-79AE140A37C4}"/>
    <dgm:cxn modelId="{10CDCBD5-1D4C-6945-8C13-EE198103A90A}" type="presOf" srcId="{78E97476-B667-4506-A37D-1946F62E0E63}" destId="{9D633CDF-1B51-4C34-8287-20A084F074C2}" srcOrd="0" destOrd="0" presId="urn:microsoft.com/office/officeart/2018/2/layout/IconLabelDescriptionList"/>
    <dgm:cxn modelId="{F38083D9-9AE2-48B6-89BA-2820F177F309}" srcId="{6E0D8557-5A26-4C9E-91C9-DB75A7E4FB61}" destId="{961B2290-A111-4B1D-80E4-31ABB127DB65}" srcOrd="1" destOrd="0" parTransId="{5B07B79D-8B12-46BB-BE3B-73AC796BCF5A}" sibTransId="{54C63180-06D3-48A8-83D2-55E0CB5AC375}"/>
    <dgm:cxn modelId="{FC328AE1-3E1D-4984-B420-D7B86CB4A791}" srcId="{78E97476-B667-4506-A37D-1946F62E0E63}" destId="{FA9EDB4E-E18C-4B3E-AE31-DA57EACD6F15}" srcOrd="1" destOrd="0" parTransId="{392F4ED2-3C1B-4440-8B48-9A33F961A644}" sibTransId="{50405FEF-24CD-46DE-898C-D96FE6648B6F}"/>
    <dgm:cxn modelId="{43AE71E9-2F31-428C-B700-155425F952C5}" srcId="{6E0D8557-5A26-4C9E-91C9-DB75A7E4FB61}" destId="{9A115390-BA0D-4408-B6FE-42E1CF86B1F2}" srcOrd="2" destOrd="0" parTransId="{F206D11A-346B-4516-B626-1EE60338F0BF}" sibTransId="{861A5B56-63A0-488A-94BB-54C1A0573CA8}"/>
    <dgm:cxn modelId="{528631EE-AFFA-4D44-BEDD-3FAD372655FB}" type="presOf" srcId="{961B2290-A111-4B1D-80E4-31ABB127DB65}" destId="{DB4319B8-B741-46D2-8E8C-1BB3DCD344A0}" srcOrd="0" destOrd="1" presId="urn:microsoft.com/office/officeart/2018/2/layout/IconLabelDescriptionList"/>
    <dgm:cxn modelId="{AA824EF2-9E15-2040-9C62-2E42A2625FE1}" type="presOf" srcId="{C3595E3C-D7BD-4F8A-B28C-21597EA5669D}" destId="{DB4319B8-B741-46D2-8E8C-1BB3DCD344A0}" srcOrd="0" destOrd="3" presId="urn:microsoft.com/office/officeart/2018/2/layout/IconLabelDescriptionList"/>
    <dgm:cxn modelId="{F38C24FF-A0FA-4B47-81BC-E6E7BFC2A237}" srcId="{6E0D8557-5A26-4C9E-91C9-DB75A7E4FB61}" destId="{980A7705-E349-4FB9-B96A-CABCF479DCD8}" srcOrd="4" destOrd="0" parTransId="{F2AF7510-E9AB-4211-96BB-F2FE669D3425}" sibTransId="{219AAE10-C9C8-45B9-9196-05457AD7314D}"/>
    <dgm:cxn modelId="{A99E8F3D-F338-5C4B-BC16-81AB87AF01DD}" type="presParOf" srcId="{2D5413A6-24A7-4EE2-A6EB-D25C34672AE0}" destId="{C6A491B3-CD60-46E2-B716-FAF2EB969796}" srcOrd="0" destOrd="0" presId="urn:microsoft.com/office/officeart/2018/2/layout/IconLabelDescriptionList"/>
    <dgm:cxn modelId="{5890141C-EB50-2C41-AF08-44BD864B158C}" type="presParOf" srcId="{C6A491B3-CD60-46E2-B716-FAF2EB969796}" destId="{6F28DD73-662C-4D4C-BC20-6C4F097A7A92}" srcOrd="0" destOrd="0" presId="urn:microsoft.com/office/officeart/2018/2/layout/IconLabelDescriptionList"/>
    <dgm:cxn modelId="{3795FC35-92DF-1249-985D-B439687372E3}" type="presParOf" srcId="{C6A491B3-CD60-46E2-B716-FAF2EB969796}" destId="{49E4CF02-7F2C-4262-A88A-737CFB151338}" srcOrd="1" destOrd="0" presId="urn:microsoft.com/office/officeart/2018/2/layout/IconLabelDescriptionList"/>
    <dgm:cxn modelId="{AD430626-9250-E04D-8DDC-8A523D462752}" type="presParOf" srcId="{C6A491B3-CD60-46E2-B716-FAF2EB969796}" destId="{9D633CDF-1B51-4C34-8287-20A084F074C2}" srcOrd="2" destOrd="0" presId="urn:microsoft.com/office/officeart/2018/2/layout/IconLabelDescriptionList"/>
    <dgm:cxn modelId="{7D179556-9A50-E440-8B98-16C1A5789F38}" type="presParOf" srcId="{C6A491B3-CD60-46E2-B716-FAF2EB969796}" destId="{630E130B-13E3-4A9A-AC48-CB08C796D2A2}" srcOrd="3" destOrd="0" presId="urn:microsoft.com/office/officeart/2018/2/layout/IconLabelDescriptionList"/>
    <dgm:cxn modelId="{3FB66E81-C9CB-684E-BA44-D42EB9E713F2}" type="presParOf" srcId="{C6A491B3-CD60-46E2-B716-FAF2EB969796}" destId="{E20CEF66-6EDC-457E-B0B1-8E28206D43B4}" srcOrd="4" destOrd="0" presId="urn:microsoft.com/office/officeart/2018/2/layout/IconLabelDescriptionList"/>
    <dgm:cxn modelId="{5913C08D-2622-2741-9579-9D262B082B3C}" type="presParOf" srcId="{2D5413A6-24A7-4EE2-A6EB-D25C34672AE0}" destId="{7E0B9965-1A41-43EE-9235-1ADA4793E8BF}" srcOrd="1" destOrd="0" presId="urn:microsoft.com/office/officeart/2018/2/layout/IconLabelDescriptionList"/>
    <dgm:cxn modelId="{169F4AE4-CCD6-D142-84C4-C76D8D5B7FAE}" type="presParOf" srcId="{2D5413A6-24A7-4EE2-A6EB-D25C34672AE0}" destId="{B788F18A-5132-4B53-B06D-679438FDFE47}" srcOrd="2" destOrd="0" presId="urn:microsoft.com/office/officeart/2018/2/layout/IconLabelDescriptionList"/>
    <dgm:cxn modelId="{D0E4FAAC-1519-CF47-A802-ABF8F5F05EA3}" type="presParOf" srcId="{B788F18A-5132-4B53-B06D-679438FDFE47}" destId="{187A6712-76A6-4491-9F80-0CB90E7D1046}" srcOrd="0" destOrd="0" presId="urn:microsoft.com/office/officeart/2018/2/layout/IconLabelDescriptionList"/>
    <dgm:cxn modelId="{05765408-639D-5E47-BAFF-AE7F6B93A9D1}" type="presParOf" srcId="{B788F18A-5132-4B53-B06D-679438FDFE47}" destId="{46790204-024B-4DA8-8F35-F0C8620BBF02}" srcOrd="1" destOrd="0" presId="urn:microsoft.com/office/officeart/2018/2/layout/IconLabelDescriptionList"/>
    <dgm:cxn modelId="{FDD2DDC6-6BC2-C140-A4D8-14092F5538E7}" type="presParOf" srcId="{B788F18A-5132-4B53-B06D-679438FDFE47}" destId="{E235F4BB-7752-41F8-A6CA-F14A1272B7FC}" srcOrd="2" destOrd="0" presId="urn:microsoft.com/office/officeart/2018/2/layout/IconLabelDescriptionList"/>
    <dgm:cxn modelId="{4BD67252-9B83-8C4D-965F-1C447F22E57F}" type="presParOf" srcId="{B788F18A-5132-4B53-B06D-679438FDFE47}" destId="{E6A64AC3-47A9-4A64-B657-32974B04AEFF}" srcOrd="3" destOrd="0" presId="urn:microsoft.com/office/officeart/2018/2/layout/IconLabelDescriptionList"/>
    <dgm:cxn modelId="{30ED411D-5506-954A-AE96-AEAFA5919628}" type="presParOf" srcId="{B788F18A-5132-4B53-B06D-679438FDFE47}" destId="{DB4319B8-B741-46D2-8E8C-1BB3DCD344A0}" srcOrd="4" destOrd="0" presId="urn:microsoft.com/office/officeart/2018/2/layout/IconLabelDescriptionList"/>
    <dgm:cxn modelId="{8A1E7AB9-BBCF-DF4E-A230-D2FE86F26A45}" type="presParOf" srcId="{2D5413A6-24A7-4EE2-A6EB-D25C34672AE0}" destId="{88556F2A-7629-4A99-8891-DEDFD1241DD6}" srcOrd="3" destOrd="0" presId="urn:microsoft.com/office/officeart/2018/2/layout/IconLabelDescriptionList"/>
    <dgm:cxn modelId="{05DC9D80-1009-494B-80E0-5B354B0752DD}" type="presParOf" srcId="{2D5413A6-24A7-4EE2-A6EB-D25C34672AE0}" destId="{9E100DEA-27FD-43F4-A5B4-59D122315F42}" srcOrd="4" destOrd="0" presId="urn:microsoft.com/office/officeart/2018/2/layout/IconLabelDescriptionList"/>
    <dgm:cxn modelId="{401264BA-3A0F-D641-A84B-F14FE9406AC3}" type="presParOf" srcId="{9E100DEA-27FD-43F4-A5B4-59D122315F42}" destId="{0E97FA4F-2C32-406D-B866-1CC8E58BB4EA}" srcOrd="0" destOrd="0" presId="urn:microsoft.com/office/officeart/2018/2/layout/IconLabelDescriptionList"/>
    <dgm:cxn modelId="{E6F21F8D-BF7B-1C49-9BB3-9AEB2F91898D}" type="presParOf" srcId="{9E100DEA-27FD-43F4-A5B4-59D122315F42}" destId="{94C5D50B-7A63-465E-A2F4-745B75C44702}" srcOrd="1" destOrd="0" presId="urn:microsoft.com/office/officeart/2018/2/layout/IconLabelDescriptionList"/>
    <dgm:cxn modelId="{EBEB382A-27D0-9F4F-AAA4-71DB7F9BA58D}" type="presParOf" srcId="{9E100DEA-27FD-43F4-A5B4-59D122315F42}" destId="{8D284CE3-20CE-4BEB-AF90-2A8735D1A3E2}" srcOrd="2" destOrd="0" presId="urn:microsoft.com/office/officeart/2018/2/layout/IconLabelDescriptionList"/>
    <dgm:cxn modelId="{842499BC-B72E-1A40-A334-44AC30BBA216}" type="presParOf" srcId="{9E100DEA-27FD-43F4-A5B4-59D122315F42}" destId="{AF54929B-3A94-43B5-A0CD-DE2EB5CDE562}" srcOrd="3" destOrd="0" presId="urn:microsoft.com/office/officeart/2018/2/layout/IconLabelDescriptionList"/>
    <dgm:cxn modelId="{3366CA73-EF17-974B-A2A8-2754AFEF7285}" type="presParOf" srcId="{9E100DEA-27FD-43F4-A5B4-59D122315F42}" destId="{E31F30C8-BAA3-47DB-895E-C58F367FF73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CA25D1-4E65-4698-B71A-A0A2432E2BC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D714F5-1A2B-44DB-A4E5-A6E3C82879A6}">
      <dgm:prSet/>
      <dgm:spPr/>
      <dgm:t>
        <a:bodyPr/>
        <a:lstStyle/>
        <a:p>
          <a:pPr>
            <a:defRPr b="1"/>
          </a:pPr>
          <a:r>
            <a:rPr lang="en-US" b="0" i="0"/>
            <a:t>The Good</a:t>
          </a:r>
          <a:endParaRPr lang="en-US"/>
        </a:p>
      </dgm:t>
    </dgm:pt>
    <dgm:pt modelId="{EE8E0784-041B-4670-A8E6-619DC1478541}" type="parTrans" cxnId="{EC74CC84-EA46-4E71-91CA-78F475B51E31}">
      <dgm:prSet/>
      <dgm:spPr/>
      <dgm:t>
        <a:bodyPr/>
        <a:lstStyle/>
        <a:p>
          <a:endParaRPr lang="en-US"/>
        </a:p>
      </dgm:t>
    </dgm:pt>
    <dgm:pt modelId="{A90288CA-2D91-4D5F-B652-F3FB2E35129E}" type="sibTrans" cxnId="{EC74CC84-EA46-4E71-91CA-78F475B51E31}">
      <dgm:prSet/>
      <dgm:spPr/>
      <dgm:t>
        <a:bodyPr/>
        <a:lstStyle/>
        <a:p>
          <a:endParaRPr lang="en-US"/>
        </a:p>
      </dgm:t>
    </dgm:pt>
    <dgm:pt modelId="{D7AD84B1-3DB3-487D-97C0-85523F359B48}">
      <dgm:prSet/>
      <dgm:spPr/>
      <dgm:t>
        <a:bodyPr/>
        <a:lstStyle/>
        <a:p>
          <a:r>
            <a:rPr lang="en-US" b="0" i="0"/>
            <a:t>The API surface will often match Android</a:t>
          </a:r>
          <a:endParaRPr lang="en-US"/>
        </a:p>
      </dgm:t>
    </dgm:pt>
    <dgm:pt modelId="{56C06BE7-F30F-439D-9674-8FC7FEFDA34F}" type="parTrans" cxnId="{3CD72FB1-1D08-41B0-A231-DF86A26833B9}">
      <dgm:prSet/>
      <dgm:spPr/>
      <dgm:t>
        <a:bodyPr/>
        <a:lstStyle/>
        <a:p>
          <a:endParaRPr lang="en-US"/>
        </a:p>
      </dgm:t>
    </dgm:pt>
    <dgm:pt modelId="{F4883F5C-EA16-4B69-9DB3-21EC8B5C7FE9}" type="sibTrans" cxnId="{3CD72FB1-1D08-41B0-A231-DF86A26833B9}">
      <dgm:prSet/>
      <dgm:spPr/>
      <dgm:t>
        <a:bodyPr/>
        <a:lstStyle/>
        <a:p>
          <a:endParaRPr lang="en-US"/>
        </a:p>
      </dgm:t>
    </dgm:pt>
    <dgm:pt modelId="{A62BB2B8-7A09-4B4B-AEDF-2D772B8C7273}">
      <dgm:prSet/>
      <dgm:spPr/>
      <dgm:t>
        <a:bodyPr/>
        <a:lstStyle/>
        <a:p>
          <a:r>
            <a:rPr lang="en-US" b="0" i="0"/>
            <a:t>Setting up the backgrounding is easy</a:t>
          </a:r>
          <a:endParaRPr lang="en-US"/>
        </a:p>
      </dgm:t>
    </dgm:pt>
    <dgm:pt modelId="{9DEF22D2-16DE-4051-B2AF-DD7F7D82893E}" type="parTrans" cxnId="{588482D4-E5B7-4B1F-A2FB-F3921E34A7FD}">
      <dgm:prSet/>
      <dgm:spPr/>
      <dgm:t>
        <a:bodyPr/>
        <a:lstStyle/>
        <a:p>
          <a:endParaRPr lang="en-US"/>
        </a:p>
      </dgm:t>
    </dgm:pt>
    <dgm:pt modelId="{98030942-64BD-4941-8A32-39A8C3D9182A}" type="sibTrans" cxnId="{588482D4-E5B7-4B1F-A2FB-F3921E34A7FD}">
      <dgm:prSet/>
      <dgm:spPr/>
      <dgm:t>
        <a:bodyPr/>
        <a:lstStyle/>
        <a:p>
          <a:endParaRPr lang="en-US"/>
        </a:p>
      </dgm:t>
    </dgm:pt>
    <dgm:pt modelId="{19679D87-3689-46F5-B08B-83631CA95B05}">
      <dgm:prSet/>
      <dgm:spPr/>
      <dgm:t>
        <a:bodyPr/>
        <a:lstStyle/>
        <a:p>
          <a:r>
            <a:rPr lang="en-US" b="0" i="0"/>
            <a:t>Debugging is fast &amp; just works</a:t>
          </a:r>
          <a:endParaRPr lang="en-US"/>
        </a:p>
      </dgm:t>
    </dgm:pt>
    <dgm:pt modelId="{1D335518-BB7C-4ADF-992C-A54BA9FF3922}" type="parTrans" cxnId="{AAA9996C-FA6C-46BC-9C97-3AE2D445457E}">
      <dgm:prSet/>
      <dgm:spPr/>
      <dgm:t>
        <a:bodyPr/>
        <a:lstStyle/>
        <a:p>
          <a:endParaRPr lang="en-US"/>
        </a:p>
      </dgm:t>
    </dgm:pt>
    <dgm:pt modelId="{F3C548AB-BF5D-4047-8454-36E5F2B7A6AB}" type="sibTrans" cxnId="{AAA9996C-FA6C-46BC-9C97-3AE2D445457E}">
      <dgm:prSet/>
      <dgm:spPr/>
      <dgm:t>
        <a:bodyPr/>
        <a:lstStyle/>
        <a:p>
          <a:endParaRPr lang="en-US"/>
        </a:p>
      </dgm:t>
    </dgm:pt>
    <dgm:pt modelId="{AF8773D3-9AC0-4CFA-9698-AA0095DA7910}">
      <dgm:prSet/>
      <dgm:spPr/>
      <dgm:t>
        <a:bodyPr/>
        <a:lstStyle/>
        <a:p>
          <a:pPr>
            <a:defRPr b="1"/>
          </a:pPr>
          <a:r>
            <a:rPr lang="en-US" b="0" i="0"/>
            <a:t>The Bad</a:t>
          </a:r>
          <a:endParaRPr lang="en-US"/>
        </a:p>
      </dgm:t>
    </dgm:pt>
    <dgm:pt modelId="{9F34CAF4-A4EB-4865-A0F4-238FAF6B9C18}" type="parTrans" cxnId="{FD5561A1-DBDA-4DAF-BCA1-E5CA100B8418}">
      <dgm:prSet/>
      <dgm:spPr/>
      <dgm:t>
        <a:bodyPr/>
        <a:lstStyle/>
        <a:p>
          <a:endParaRPr lang="en-US"/>
        </a:p>
      </dgm:t>
    </dgm:pt>
    <dgm:pt modelId="{93CFB8E5-2123-4E16-880A-C56DE93AD147}" type="sibTrans" cxnId="{FD5561A1-DBDA-4DAF-BCA1-E5CA100B8418}">
      <dgm:prSet/>
      <dgm:spPr/>
      <dgm:t>
        <a:bodyPr/>
        <a:lstStyle/>
        <a:p>
          <a:endParaRPr lang="en-US"/>
        </a:p>
      </dgm:t>
    </dgm:pt>
    <dgm:pt modelId="{A998C09F-4F18-4962-B23D-AB11D7E64795}">
      <dgm:prSet/>
      <dgm:spPr/>
      <dgm:t>
        <a:bodyPr/>
        <a:lstStyle/>
        <a:p>
          <a:r>
            <a:rPr lang="en-US" b="0" i="0"/>
            <a:t>When you have a problem, StackOverflow may not save you</a:t>
          </a:r>
          <a:endParaRPr lang="en-US"/>
        </a:p>
      </dgm:t>
    </dgm:pt>
    <dgm:pt modelId="{7547A036-E39E-43B0-B181-C57B6FF81B7C}" type="parTrans" cxnId="{1390D4E9-A39B-4232-9EE7-44089CE8CE13}">
      <dgm:prSet/>
      <dgm:spPr/>
      <dgm:t>
        <a:bodyPr/>
        <a:lstStyle/>
        <a:p>
          <a:endParaRPr lang="en-US"/>
        </a:p>
      </dgm:t>
    </dgm:pt>
    <dgm:pt modelId="{CB2E99A0-E6F9-4BA3-9613-003EEAEEFCA1}" type="sibTrans" cxnId="{1390D4E9-A39B-4232-9EE7-44089CE8CE13}">
      <dgm:prSet/>
      <dgm:spPr/>
      <dgm:t>
        <a:bodyPr/>
        <a:lstStyle/>
        <a:p>
          <a:endParaRPr lang="en-US"/>
        </a:p>
      </dgm:t>
    </dgm:pt>
    <dgm:pt modelId="{F28174F5-A3A4-45CB-B40A-CCB206421C5E}">
      <dgm:prSet/>
      <dgm:spPr/>
      <dgm:t>
        <a:bodyPr/>
        <a:lstStyle/>
        <a:p>
          <a:r>
            <a:rPr lang="en-US" b="0" i="0"/>
            <a:t>COM errors…. (*&amp;#(%*&amp;(&amp;#$%</a:t>
          </a:r>
          <a:endParaRPr lang="en-US"/>
        </a:p>
      </dgm:t>
    </dgm:pt>
    <dgm:pt modelId="{A94489E2-9F94-48B9-AABF-32123C00B5AC}" type="parTrans" cxnId="{0EB9C9DC-FEC2-41BF-B3E4-1CDB24E13EB4}">
      <dgm:prSet/>
      <dgm:spPr/>
      <dgm:t>
        <a:bodyPr/>
        <a:lstStyle/>
        <a:p>
          <a:endParaRPr lang="en-US"/>
        </a:p>
      </dgm:t>
    </dgm:pt>
    <dgm:pt modelId="{C326B491-B7F7-4371-B873-8285B5095398}" type="sibTrans" cxnId="{0EB9C9DC-FEC2-41BF-B3E4-1CDB24E13EB4}">
      <dgm:prSet/>
      <dgm:spPr/>
      <dgm:t>
        <a:bodyPr/>
        <a:lstStyle/>
        <a:p>
          <a:endParaRPr lang="en-US"/>
        </a:p>
      </dgm:t>
    </dgm:pt>
    <dgm:pt modelId="{522639CE-7CFA-4E45-8BBF-ABCB27A238C8}">
      <dgm:prSet/>
      <dgm:spPr/>
      <dgm:t>
        <a:bodyPr/>
        <a:lstStyle/>
        <a:p>
          <a:r>
            <a:rPr lang="en-US" b="0" i="0"/>
            <a:t>EVERYTHING is async - even when it doesn’t need to be</a:t>
          </a:r>
          <a:endParaRPr lang="en-US"/>
        </a:p>
      </dgm:t>
    </dgm:pt>
    <dgm:pt modelId="{AAFA09A9-1233-498B-9DF1-949008FF17B9}" type="parTrans" cxnId="{6E471941-39D2-49E2-9EB8-FD08C3206455}">
      <dgm:prSet/>
      <dgm:spPr/>
      <dgm:t>
        <a:bodyPr/>
        <a:lstStyle/>
        <a:p>
          <a:endParaRPr lang="en-US"/>
        </a:p>
      </dgm:t>
    </dgm:pt>
    <dgm:pt modelId="{209301CF-10E1-4A3A-B1F9-DDD63AFF6A91}" type="sibTrans" cxnId="{6E471941-39D2-49E2-9EB8-FD08C3206455}">
      <dgm:prSet/>
      <dgm:spPr/>
      <dgm:t>
        <a:bodyPr/>
        <a:lstStyle/>
        <a:p>
          <a:endParaRPr lang="en-US"/>
        </a:p>
      </dgm:t>
    </dgm:pt>
    <dgm:pt modelId="{5823896B-2DEB-4E76-972A-60EAD124CBEE}">
      <dgm:prSet/>
      <dgm:spPr/>
      <dgm:t>
        <a:bodyPr/>
        <a:lstStyle/>
        <a:p>
          <a:pPr>
            <a:defRPr b="1"/>
          </a:pPr>
          <a:r>
            <a:rPr lang="en-US" b="0" i="0"/>
            <a:t>Leveling the Playing Field</a:t>
          </a:r>
          <a:endParaRPr lang="en-US"/>
        </a:p>
      </dgm:t>
    </dgm:pt>
    <dgm:pt modelId="{25A35F3A-7D90-43F2-972A-B1BBD1CD414A}" type="parTrans" cxnId="{ABF5F480-CE96-448F-855B-02E75D482386}">
      <dgm:prSet/>
      <dgm:spPr/>
      <dgm:t>
        <a:bodyPr/>
        <a:lstStyle/>
        <a:p>
          <a:endParaRPr lang="en-US"/>
        </a:p>
      </dgm:t>
    </dgm:pt>
    <dgm:pt modelId="{EAFE235A-62D5-46D8-A22D-034825F520B6}" type="sibTrans" cxnId="{ABF5F480-CE96-448F-855B-02E75D482386}">
      <dgm:prSet/>
      <dgm:spPr/>
      <dgm:t>
        <a:bodyPr/>
        <a:lstStyle/>
        <a:p>
          <a:endParaRPr lang="en-US"/>
        </a:p>
      </dgm:t>
    </dgm:pt>
    <dgm:pt modelId="{F0E9C34A-9E92-4BF3-8970-2D2BB85267DD}">
      <dgm:prSet/>
      <dgm:spPr/>
      <dgm:t>
        <a:bodyPr/>
        <a:lstStyle/>
        <a:p>
          <a:r>
            <a:rPr lang="en-US" b="0" i="0"/>
            <a:t>Just like Android – be prepared to kick UWP back into shape</a:t>
          </a:r>
          <a:endParaRPr lang="en-US"/>
        </a:p>
      </dgm:t>
    </dgm:pt>
    <dgm:pt modelId="{247B6EF4-FC16-4D1F-9E0D-156611353B89}" type="parTrans" cxnId="{941FF3CC-3678-426C-8557-EC5B9F2567C6}">
      <dgm:prSet/>
      <dgm:spPr/>
      <dgm:t>
        <a:bodyPr/>
        <a:lstStyle/>
        <a:p>
          <a:endParaRPr lang="en-US"/>
        </a:p>
      </dgm:t>
    </dgm:pt>
    <dgm:pt modelId="{7865C30D-0544-4E27-BFA6-B3A98B5BE606}" type="sibTrans" cxnId="{941FF3CC-3678-426C-8557-EC5B9F2567C6}">
      <dgm:prSet/>
      <dgm:spPr/>
      <dgm:t>
        <a:bodyPr/>
        <a:lstStyle/>
        <a:p>
          <a:endParaRPr lang="en-US"/>
        </a:p>
      </dgm:t>
    </dgm:pt>
    <dgm:pt modelId="{79BF1960-16B5-45B4-A9BB-03EF11934A86}" type="pres">
      <dgm:prSet presAssocID="{5CCA25D1-4E65-4698-B71A-A0A2432E2BCD}" presName="root" presStyleCnt="0">
        <dgm:presLayoutVars>
          <dgm:dir/>
          <dgm:resizeHandles val="exact"/>
        </dgm:presLayoutVars>
      </dgm:prSet>
      <dgm:spPr/>
    </dgm:pt>
    <dgm:pt modelId="{5F8E077B-ECB1-4F1C-9B66-CEB4B8053713}" type="pres">
      <dgm:prSet presAssocID="{DFD714F5-1A2B-44DB-A4E5-A6E3C82879A6}" presName="compNode" presStyleCnt="0"/>
      <dgm:spPr/>
    </dgm:pt>
    <dgm:pt modelId="{2049A9F5-397F-462B-961D-A2A0626C6249}" type="pres">
      <dgm:prSet presAssocID="{DFD714F5-1A2B-44DB-A4E5-A6E3C82879A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5E554F5-A17B-4896-976A-A33348FD65D4}" type="pres">
      <dgm:prSet presAssocID="{DFD714F5-1A2B-44DB-A4E5-A6E3C82879A6}" presName="iconSpace" presStyleCnt="0"/>
      <dgm:spPr/>
    </dgm:pt>
    <dgm:pt modelId="{605F145B-BFF2-4F8E-83CC-4850DF0CAF0B}" type="pres">
      <dgm:prSet presAssocID="{DFD714F5-1A2B-44DB-A4E5-A6E3C82879A6}" presName="parTx" presStyleLbl="revTx" presStyleIdx="0" presStyleCnt="6">
        <dgm:presLayoutVars>
          <dgm:chMax val="0"/>
          <dgm:chPref val="0"/>
        </dgm:presLayoutVars>
      </dgm:prSet>
      <dgm:spPr/>
    </dgm:pt>
    <dgm:pt modelId="{1706E846-BC47-4349-BCA2-725D3A0B051F}" type="pres">
      <dgm:prSet presAssocID="{DFD714F5-1A2B-44DB-A4E5-A6E3C82879A6}" presName="txSpace" presStyleCnt="0"/>
      <dgm:spPr/>
    </dgm:pt>
    <dgm:pt modelId="{7B974D62-32E7-4FFC-B092-2F83FF2E5AC1}" type="pres">
      <dgm:prSet presAssocID="{DFD714F5-1A2B-44DB-A4E5-A6E3C82879A6}" presName="desTx" presStyleLbl="revTx" presStyleIdx="1" presStyleCnt="6">
        <dgm:presLayoutVars/>
      </dgm:prSet>
      <dgm:spPr/>
    </dgm:pt>
    <dgm:pt modelId="{08EB5EE7-EF9F-421D-9425-F5A1F150A0AD}" type="pres">
      <dgm:prSet presAssocID="{A90288CA-2D91-4D5F-B652-F3FB2E35129E}" presName="sibTrans" presStyleCnt="0"/>
      <dgm:spPr/>
    </dgm:pt>
    <dgm:pt modelId="{C8F52188-389B-4362-8D3A-5D91397067BF}" type="pres">
      <dgm:prSet presAssocID="{AF8773D3-9AC0-4CFA-9698-AA0095DA7910}" presName="compNode" presStyleCnt="0"/>
      <dgm:spPr/>
    </dgm:pt>
    <dgm:pt modelId="{2E0394E0-62B1-46D4-BA8A-EA0ABE292BB3}" type="pres">
      <dgm:prSet presAssocID="{AF8773D3-9AC0-4CFA-9698-AA0095DA791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A77AB75-5947-4326-B222-2E8A24960BBD}" type="pres">
      <dgm:prSet presAssocID="{AF8773D3-9AC0-4CFA-9698-AA0095DA7910}" presName="iconSpace" presStyleCnt="0"/>
      <dgm:spPr/>
    </dgm:pt>
    <dgm:pt modelId="{A36BD1F7-70AC-4438-B94B-37B68E305977}" type="pres">
      <dgm:prSet presAssocID="{AF8773D3-9AC0-4CFA-9698-AA0095DA7910}" presName="parTx" presStyleLbl="revTx" presStyleIdx="2" presStyleCnt="6">
        <dgm:presLayoutVars>
          <dgm:chMax val="0"/>
          <dgm:chPref val="0"/>
        </dgm:presLayoutVars>
      </dgm:prSet>
      <dgm:spPr/>
    </dgm:pt>
    <dgm:pt modelId="{52E9A375-1D8C-4A02-8B60-C4B4629D184C}" type="pres">
      <dgm:prSet presAssocID="{AF8773D3-9AC0-4CFA-9698-AA0095DA7910}" presName="txSpace" presStyleCnt="0"/>
      <dgm:spPr/>
    </dgm:pt>
    <dgm:pt modelId="{B714A70A-FAAF-411C-B7E7-C9715E96AF90}" type="pres">
      <dgm:prSet presAssocID="{AF8773D3-9AC0-4CFA-9698-AA0095DA7910}" presName="desTx" presStyleLbl="revTx" presStyleIdx="3" presStyleCnt="6">
        <dgm:presLayoutVars/>
      </dgm:prSet>
      <dgm:spPr/>
    </dgm:pt>
    <dgm:pt modelId="{C9E72D1D-A97C-488D-B43F-B6644F3DE2CB}" type="pres">
      <dgm:prSet presAssocID="{93CFB8E5-2123-4E16-880A-C56DE93AD147}" presName="sibTrans" presStyleCnt="0"/>
      <dgm:spPr/>
    </dgm:pt>
    <dgm:pt modelId="{D94C5B69-1CC6-45A1-847F-BB68878D1F16}" type="pres">
      <dgm:prSet presAssocID="{5823896B-2DEB-4E76-972A-60EAD124CBEE}" presName="compNode" presStyleCnt="0"/>
      <dgm:spPr/>
    </dgm:pt>
    <dgm:pt modelId="{234FA776-46A4-475C-899E-4DB5DDEC10FF}" type="pres">
      <dgm:prSet presAssocID="{5823896B-2DEB-4E76-972A-60EAD124CBEE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23897E24-B190-4B1F-B8F6-B65DEECD2EEE}" type="pres">
      <dgm:prSet presAssocID="{5823896B-2DEB-4E76-972A-60EAD124CBEE}" presName="iconSpace" presStyleCnt="0"/>
      <dgm:spPr/>
    </dgm:pt>
    <dgm:pt modelId="{A4175893-50F5-4325-B198-51631655911D}" type="pres">
      <dgm:prSet presAssocID="{5823896B-2DEB-4E76-972A-60EAD124CBEE}" presName="parTx" presStyleLbl="revTx" presStyleIdx="4" presStyleCnt="6">
        <dgm:presLayoutVars>
          <dgm:chMax val="0"/>
          <dgm:chPref val="0"/>
        </dgm:presLayoutVars>
      </dgm:prSet>
      <dgm:spPr/>
    </dgm:pt>
    <dgm:pt modelId="{74779469-E2CC-48DA-93FF-05EEDFB5F6E7}" type="pres">
      <dgm:prSet presAssocID="{5823896B-2DEB-4E76-972A-60EAD124CBEE}" presName="txSpace" presStyleCnt="0"/>
      <dgm:spPr/>
    </dgm:pt>
    <dgm:pt modelId="{9FB9F81F-10E2-4557-AACC-26EA2AE29E4C}" type="pres">
      <dgm:prSet presAssocID="{5823896B-2DEB-4E76-972A-60EAD124CBEE}" presName="desTx" presStyleLbl="revTx" presStyleIdx="5" presStyleCnt="6">
        <dgm:presLayoutVars/>
      </dgm:prSet>
      <dgm:spPr/>
    </dgm:pt>
  </dgm:ptLst>
  <dgm:cxnLst>
    <dgm:cxn modelId="{6E471941-39D2-49E2-9EB8-FD08C3206455}" srcId="{AF8773D3-9AC0-4CFA-9698-AA0095DA7910}" destId="{522639CE-7CFA-4E45-8BBF-ABCB27A238C8}" srcOrd="2" destOrd="0" parTransId="{AAFA09A9-1233-498B-9DF1-949008FF17B9}" sibTransId="{209301CF-10E1-4A3A-B1F9-DDD63AFF6A91}"/>
    <dgm:cxn modelId="{E9061246-713F-4A07-99D2-3274D9F8FFAB}" type="presOf" srcId="{D7AD84B1-3DB3-487D-97C0-85523F359B48}" destId="{7B974D62-32E7-4FFC-B092-2F83FF2E5AC1}" srcOrd="0" destOrd="0" presId="urn:microsoft.com/office/officeart/2018/5/layout/CenteredIconLabelDescriptionList"/>
    <dgm:cxn modelId="{322FC05A-C110-480F-8E9F-766AFEDF6CB7}" type="presOf" srcId="{DFD714F5-1A2B-44DB-A4E5-A6E3C82879A6}" destId="{605F145B-BFF2-4F8E-83CC-4850DF0CAF0B}" srcOrd="0" destOrd="0" presId="urn:microsoft.com/office/officeart/2018/5/layout/CenteredIconLabelDescriptionList"/>
    <dgm:cxn modelId="{AAA9996C-FA6C-46BC-9C97-3AE2D445457E}" srcId="{DFD714F5-1A2B-44DB-A4E5-A6E3C82879A6}" destId="{19679D87-3689-46F5-B08B-83631CA95B05}" srcOrd="2" destOrd="0" parTransId="{1D335518-BB7C-4ADF-992C-A54BA9FF3922}" sibTransId="{F3C548AB-BF5D-4047-8454-36E5F2B7A6AB}"/>
    <dgm:cxn modelId="{45F25875-BBDE-476B-BB16-53E0A903E9FE}" type="presOf" srcId="{5823896B-2DEB-4E76-972A-60EAD124CBEE}" destId="{A4175893-50F5-4325-B198-51631655911D}" srcOrd="0" destOrd="0" presId="urn:microsoft.com/office/officeart/2018/5/layout/CenteredIconLabelDescriptionList"/>
    <dgm:cxn modelId="{ABF5F480-CE96-448F-855B-02E75D482386}" srcId="{5CCA25D1-4E65-4698-B71A-A0A2432E2BCD}" destId="{5823896B-2DEB-4E76-972A-60EAD124CBEE}" srcOrd="2" destOrd="0" parTransId="{25A35F3A-7D90-43F2-972A-B1BBD1CD414A}" sibTransId="{EAFE235A-62D5-46D8-A22D-034825F520B6}"/>
    <dgm:cxn modelId="{EC74CC84-EA46-4E71-91CA-78F475B51E31}" srcId="{5CCA25D1-4E65-4698-B71A-A0A2432E2BCD}" destId="{DFD714F5-1A2B-44DB-A4E5-A6E3C82879A6}" srcOrd="0" destOrd="0" parTransId="{EE8E0784-041B-4670-A8E6-619DC1478541}" sibTransId="{A90288CA-2D91-4D5F-B652-F3FB2E35129E}"/>
    <dgm:cxn modelId="{622E8E91-64FC-43C0-B59D-2186BD8B8EBB}" type="presOf" srcId="{5CCA25D1-4E65-4698-B71A-A0A2432E2BCD}" destId="{79BF1960-16B5-45B4-A9BB-03EF11934A86}" srcOrd="0" destOrd="0" presId="urn:microsoft.com/office/officeart/2018/5/layout/CenteredIconLabelDescriptionList"/>
    <dgm:cxn modelId="{465F949D-2D16-4FE3-BEFA-EFD6475D14AA}" type="presOf" srcId="{A998C09F-4F18-4962-B23D-AB11D7E64795}" destId="{B714A70A-FAAF-411C-B7E7-C9715E96AF90}" srcOrd="0" destOrd="0" presId="urn:microsoft.com/office/officeart/2018/5/layout/CenteredIconLabelDescriptionList"/>
    <dgm:cxn modelId="{FD5561A1-DBDA-4DAF-BCA1-E5CA100B8418}" srcId="{5CCA25D1-4E65-4698-B71A-A0A2432E2BCD}" destId="{AF8773D3-9AC0-4CFA-9698-AA0095DA7910}" srcOrd="1" destOrd="0" parTransId="{9F34CAF4-A4EB-4865-A0F4-238FAF6B9C18}" sibTransId="{93CFB8E5-2123-4E16-880A-C56DE93AD147}"/>
    <dgm:cxn modelId="{3CD72FB1-1D08-41B0-A231-DF86A26833B9}" srcId="{DFD714F5-1A2B-44DB-A4E5-A6E3C82879A6}" destId="{D7AD84B1-3DB3-487D-97C0-85523F359B48}" srcOrd="0" destOrd="0" parTransId="{56C06BE7-F30F-439D-9674-8FC7FEFDA34F}" sibTransId="{F4883F5C-EA16-4B69-9DB3-21EC8B5C7FE9}"/>
    <dgm:cxn modelId="{6C64AEB1-1BD8-4C35-919D-D23CFA3E8EDF}" type="presOf" srcId="{F0E9C34A-9E92-4BF3-8970-2D2BB85267DD}" destId="{9FB9F81F-10E2-4557-AACC-26EA2AE29E4C}" srcOrd="0" destOrd="0" presId="urn:microsoft.com/office/officeart/2018/5/layout/CenteredIconLabelDescriptionList"/>
    <dgm:cxn modelId="{F16209BA-8A74-475C-8636-ADC9F4C6C927}" type="presOf" srcId="{19679D87-3689-46F5-B08B-83631CA95B05}" destId="{7B974D62-32E7-4FFC-B092-2F83FF2E5AC1}" srcOrd="0" destOrd="2" presId="urn:microsoft.com/office/officeart/2018/5/layout/CenteredIconLabelDescriptionList"/>
    <dgm:cxn modelId="{B233CEBB-7C1C-428B-8400-C3D406BDC472}" type="presOf" srcId="{A62BB2B8-7A09-4B4B-AEDF-2D772B8C7273}" destId="{7B974D62-32E7-4FFC-B092-2F83FF2E5AC1}" srcOrd="0" destOrd="1" presId="urn:microsoft.com/office/officeart/2018/5/layout/CenteredIconLabelDescriptionList"/>
    <dgm:cxn modelId="{40495CBF-B4A6-4928-8F14-839FE3935C4F}" type="presOf" srcId="{F28174F5-A3A4-45CB-B40A-CCB206421C5E}" destId="{B714A70A-FAAF-411C-B7E7-C9715E96AF90}" srcOrd="0" destOrd="1" presId="urn:microsoft.com/office/officeart/2018/5/layout/CenteredIconLabelDescriptionList"/>
    <dgm:cxn modelId="{941FF3CC-3678-426C-8557-EC5B9F2567C6}" srcId="{5823896B-2DEB-4E76-972A-60EAD124CBEE}" destId="{F0E9C34A-9E92-4BF3-8970-2D2BB85267DD}" srcOrd="0" destOrd="0" parTransId="{247B6EF4-FC16-4D1F-9E0D-156611353B89}" sibTransId="{7865C30D-0544-4E27-BFA6-B3A98B5BE606}"/>
    <dgm:cxn modelId="{588482D4-E5B7-4B1F-A2FB-F3921E34A7FD}" srcId="{DFD714F5-1A2B-44DB-A4E5-A6E3C82879A6}" destId="{A62BB2B8-7A09-4B4B-AEDF-2D772B8C7273}" srcOrd="1" destOrd="0" parTransId="{9DEF22D2-16DE-4051-B2AF-DD7F7D82893E}" sibTransId="{98030942-64BD-4941-8A32-39A8C3D9182A}"/>
    <dgm:cxn modelId="{0EB9C9DC-FEC2-41BF-B3E4-1CDB24E13EB4}" srcId="{AF8773D3-9AC0-4CFA-9698-AA0095DA7910}" destId="{F28174F5-A3A4-45CB-B40A-CCB206421C5E}" srcOrd="1" destOrd="0" parTransId="{A94489E2-9F94-48B9-AABF-32123C00B5AC}" sibTransId="{C326B491-B7F7-4371-B873-8285B5095398}"/>
    <dgm:cxn modelId="{3A1215E5-BB19-411C-83DB-C15656B210FB}" type="presOf" srcId="{AF8773D3-9AC0-4CFA-9698-AA0095DA7910}" destId="{A36BD1F7-70AC-4438-B94B-37B68E305977}" srcOrd="0" destOrd="0" presId="urn:microsoft.com/office/officeart/2018/5/layout/CenteredIconLabelDescriptionList"/>
    <dgm:cxn modelId="{8D2BE3E6-F4DC-45F2-8367-92EE1CEB2C1A}" type="presOf" srcId="{522639CE-7CFA-4E45-8BBF-ABCB27A238C8}" destId="{B714A70A-FAAF-411C-B7E7-C9715E96AF90}" srcOrd="0" destOrd="2" presId="urn:microsoft.com/office/officeart/2018/5/layout/CenteredIconLabelDescriptionList"/>
    <dgm:cxn modelId="{1390D4E9-A39B-4232-9EE7-44089CE8CE13}" srcId="{AF8773D3-9AC0-4CFA-9698-AA0095DA7910}" destId="{A998C09F-4F18-4962-B23D-AB11D7E64795}" srcOrd="0" destOrd="0" parTransId="{7547A036-E39E-43B0-B181-C57B6FF81B7C}" sibTransId="{CB2E99A0-E6F9-4BA3-9613-003EEAEEFCA1}"/>
    <dgm:cxn modelId="{FFE33A29-84CF-4262-9364-B257401287FB}" type="presParOf" srcId="{79BF1960-16B5-45B4-A9BB-03EF11934A86}" destId="{5F8E077B-ECB1-4F1C-9B66-CEB4B8053713}" srcOrd="0" destOrd="0" presId="urn:microsoft.com/office/officeart/2018/5/layout/CenteredIconLabelDescriptionList"/>
    <dgm:cxn modelId="{EC050BBC-D1F2-422A-853B-E757FCD6FDF6}" type="presParOf" srcId="{5F8E077B-ECB1-4F1C-9B66-CEB4B8053713}" destId="{2049A9F5-397F-462B-961D-A2A0626C6249}" srcOrd="0" destOrd="0" presId="urn:microsoft.com/office/officeart/2018/5/layout/CenteredIconLabelDescriptionList"/>
    <dgm:cxn modelId="{5AEAFD37-A1F3-47D8-977D-09EB84D88CA3}" type="presParOf" srcId="{5F8E077B-ECB1-4F1C-9B66-CEB4B8053713}" destId="{C5E554F5-A17B-4896-976A-A33348FD65D4}" srcOrd="1" destOrd="0" presId="urn:microsoft.com/office/officeart/2018/5/layout/CenteredIconLabelDescriptionList"/>
    <dgm:cxn modelId="{157E8F98-342E-4BFD-A8D6-D436ECEC75A9}" type="presParOf" srcId="{5F8E077B-ECB1-4F1C-9B66-CEB4B8053713}" destId="{605F145B-BFF2-4F8E-83CC-4850DF0CAF0B}" srcOrd="2" destOrd="0" presId="urn:microsoft.com/office/officeart/2018/5/layout/CenteredIconLabelDescriptionList"/>
    <dgm:cxn modelId="{74B63F41-0FDC-4ABF-948F-C1B6DA817CCB}" type="presParOf" srcId="{5F8E077B-ECB1-4F1C-9B66-CEB4B8053713}" destId="{1706E846-BC47-4349-BCA2-725D3A0B051F}" srcOrd="3" destOrd="0" presId="urn:microsoft.com/office/officeart/2018/5/layout/CenteredIconLabelDescriptionList"/>
    <dgm:cxn modelId="{259D4081-C9F1-46B2-99BA-05D5438706A3}" type="presParOf" srcId="{5F8E077B-ECB1-4F1C-9B66-CEB4B8053713}" destId="{7B974D62-32E7-4FFC-B092-2F83FF2E5AC1}" srcOrd="4" destOrd="0" presId="urn:microsoft.com/office/officeart/2018/5/layout/CenteredIconLabelDescriptionList"/>
    <dgm:cxn modelId="{E56920EC-9B7B-42BD-9AF8-50D93BD04AC8}" type="presParOf" srcId="{79BF1960-16B5-45B4-A9BB-03EF11934A86}" destId="{08EB5EE7-EF9F-421D-9425-F5A1F150A0AD}" srcOrd="1" destOrd="0" presId="urn:microsoft.com/office/officeart/2018/5/layout/CenteredIconLabelDescriptionList"/>
    <dgm:cxn modelId="{B4C2FFC0-3504-4645-B3F4-57AF30C3F8CB}" type="presParOf" srcId="{79BF1960-16B5-45B4-A9BB-03EF11934A86}" destId="{C8F52188-389B-4362-8D3A-5D91397067BF}" srcOrd="2" destOrd="0" presId="urn:microsoft.com/office/officeart/2018/5/layout/CenteredIconLabelDescriptionList"/>
    <dgm:cxn modelId="{9D4074E5-F30B-48ED-846C-8B5114D04C14}" type="presParOf" srcId="{C8F52188-389B-4362-8D3A-5D91397067BF}" destId="{2E0394E0-62B1-46D4-BA8A-EA0ABE292BB3}" srcOrd="0" destOrd="0" presId="urn:microsoft.com/office/officeart/2018/5/layout/CenteredIconLabelDescriptionList"/>
    <dgm:cxn modelId="{A86048C8-0F0E-4A98-A192-184BCCC9D7E2}" type="presParOf" srcId="{C8F52188-389B-4362-8D3A-5D91397067BF}" destId="{3A77AB75-5947-4326-B222-2E8A24960BBD}" srcOrd="1" destOrd="0" presId="urn:microsoft.com/office/officeart/2018/5/layout/CenteredIconLabelDescriptionList"/>
    <dgm:cxn modelId="{092C5160-4438-4A9F-BA25-9E289A966F87}" type="presParOf" srcId="{C8F52188-389B-4362-8D3A-5D91397067BF}" destId="{A36BD1F7-70AC-4438-B94B-37B68E305977}" srcOrd="2" destOrd="0" presId="urn:microsoft.com/office/officeart/2018/5/layout/CenteredIconLabelDescriptionList"/>
    <dgm:cxn modelId="{E41A8775-3C4B-4295-BC8E-C0598251864D}" type="presParOf" srcId="{C8F52188-389B-4362-8D3A-5D91397067BF}" destId="{52E9A375-1D8C-4A02-8B60-C4B4629D184C}" srcOrd="3" destOrd="0" presId="urn:microsoft.com/office/officeart/2018/5/layout/CenteredIconLabelDescriptionList"/>
    <dgm:cxn modelId="{8B9D3C45-FD77-466C-AF00-A6286A63146F}" type="presParOf" srcId="{C8F52188-389B-4362-8D3A-5D91397067BF}" destId="{B714A70A-FAAF-411C-B7E7-C9715E96AF90}" srcOrd="4" destOrd="0" presId="urn:microsoft.com/office/officeart/2018/5/layout/CenteredIconLabelDescriptionList"/>
    <dgm:cxn modelId="{4D1EE795-FCAF-4543-A535-79EB9B471D01}" type="presParOf" srcId="{79BF1960-16B5-45B4-A9BB-03EF11934A86}" destId="{C9E72D1D-A97C-488D-B43F-B6644F3DE2CB}" srcOrd="3" destOrd="0" presId="urn:microsoft.com/office/officeart/2018/5/layout/CenteredIconLabelDescriptionList"/>
    <dgm:cxn modelId="{5782D355-8781-43BF-B838-892A61EA9D22}" type="presParOf" srcId="{79BF1960-16B5-45B4-A9BB-03EF11934A86}" destId="{D94C5B69-1CC6-45A1-847F-BB68878D1F16}" srcOrd="4" destOrd="0" presId="urn:microsoft.com/office/officeart/2018/5/layout/CenteredIconLabelDescriptionList"/>
    <dgm:cxn modelId="{044FFC37-0B2D-474B-AA37-09111D16CC33}" type="presParOf" srcId="{D94C5B69-1CC6-45A1-847F-BB68878D1F16}" destId="{234FA776-46A4-475C-899E-4DB5DDEC10FF}" srcOrd="0" destOrd="0" presId="urn:microsoft.com/office/officeart/2018/5/layout/CenteredIconLabelDescriptionList"/>
    <dgm:cxn modelId="{E8D95BDB-BEC2-47D6-A588-819C39ECA7BD}" type="presParOf" srcId="{D94C5B69-1CC6-45A1-847F-BB68878D1F16}" destId="{23897E24-B190-4B1F-B8F6-B65DEECD2EEE}" srcOrd="1" destOrd="0" presId="urn:microsoft.com/office/officeart/2018/5/layout/CenteredIconLabelDescriptionList"/>
    <dgm:cxn modelId="{8CCE979F-63DD-48CA-8ABC-0EA8C1CC0925}" type="presParOf" srcId="{D94C5B69-1CC6-45A1-847F-BB68878D1F16}" destId="{A4175893-50F5-4325-B198-51631655911D}" srcOrd="2" destOrd="0" presId="urn:microsoft.com/office/officeart/2018/5/layout/CenteredIconLabelDescriptionList"/>
    <dgm:cxn modelId="{8ABAC6A0-6E0F-4F9B-AA6D-4D65C9265174}" type="presParOf" srcId="{D94C5B69-1CC6-45A1-847F-BB68878D1F16}" destId="{74779469-E2CC-48DA-93FF-05EEDFB5F6E7}" srcOrd="3" destOrd="0" presId="urn:microsoft.com/office/officeart/2018/5/layout/CenteredIconLabelDescriptionList"/>
    <dgm:cxn modelId="{2504C4E4-3DDB-48C6-88F0-8C5BAAB205A0}" type="presParOf" srcId="{D94C5B69-1CC6-45A1-847F-BB68878D1F16}" destId="{9FB9F81F-10E2-4557-AACC-26EA2AE29E4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1E6A-03C3-8D4D-9A50-19062A0E5D91}">
      <dsp:nvSpPr>
        <dsp:cNvPr id="0" name=""/>
        <dsp:cNvSpPr/>
      </dsp:nvSpPr>
      <dsp:spPr>
        <a:xfrm>
          <a:off x="0" y="259753"/>
          <a:ext cx="9625383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54076" rIns="7470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Compiles everywhere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Additional tooling such as NuGet packaging &amp; SourceLink is a bit annoying to setup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A bit of witchcraft involved</a:t>
          </a:r>
          <a:endParaRPr lang="en-US" sz="1700" kern="1200"/>
        </a:p>
      </dsp:txBody>
      <dsp:txXfrm>
        <a:off x="0" y="259753"/>
        <a:ext cx="9625383" cy="1526175"/>
      </dsp:txXfrm>
    </dsp:sp>
    <dsp:sp modelId="{0B089492-50D8-914F-9C63-0C91E63FA19E}">
      <dsp:nvSpPr>
        <dsp:cNvPr id="0" name=""/>
        <dsp:cNvSpPr/>
      </dsp:nvSpPr>
      <dsp:spPr>
        <a:xfrm>
          <a:off x="481269" y="8833"/>
          <a:ext cx="6737768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Multi-Library</a:t>
          </a:r>
          <a:endParaRPr lang="en-US" sz="1700" kern="1200"/>
        </a:p>
      </dsp:txBody>
      <dsp:txXfrm>
        <a:off x="505767" y="33331"/>
        <a:ext cx="6688772" cy="452844"/>
      </dsp:txXfrm>
    </dsp:sp>
    <dsp:sp modelId="{AEC1CF09-ECE9-FB43-8A6B-AAFB019873C7}">
      <dsp:nvSpPr>
        <dsp:cNvPr id="0" name=""/>
        <dsp:cNvSpPr/>
      </dsp:nvSpPr>
      <dsp:spPr>
        <a:xfrm>
          <a:off x="0" y="2128649"/>
          <a:ext cx="9625383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54076" rIns="7470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Only compiles properly in VS4win unless you use CLI on mac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NuGet &amp; SourceLink setup is a cakewalk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Less witchcraft involved</a:t>
          </a:r>
          <a:endParaRPr lang="en-US" sz="1700" kern="1200"/>
        </a:p>
      </dsp:txBody>
      <dsp:txXfrm>
        <a:off x="0" y="2128649"/>
        <a:ext cx="9625383" cy="1285200"/>
      </dsp:txXfrm>
    </dsp:sp>
    <dsp:sp modelId="{07EE2783-78A1-884A-B0F8-8AD3AE4FE0AF}">
      <dsp:nvSpPr>
        <dsp:cNvPr id="0" name=""/>
        <dsp:cNvSpPr/>
      </dsp:nvSpPr>
      <dsp:spPr>
        <a:xfrm>
          <a:off x="481269" y="1877729"/>
          <a:ext cx="6737768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Multi-Target</a:t>
          </a:r>
          <a:endParaRPr lang="en-US" sz="1700" kern="1200"/>
        </a:p>
      </dsp:txBody>
      <dsp:txXfrm>
        <a:off x="505767" y="1902227"/>
        <a:ext cx="668877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57DD3-CA0B-4E06-A531-B592C04D28BA}">
      <dsp:nvSpPr>
        <dsp:cNvPr id="0" name=""/>
        <dsp:cNvSpPr/>
      </dsp:nvSpPr>
      <dsp:spPr>
        <a:xfrm>
          <a:off x="937971" y="174093"/>
          <a:ext cx="1004557" cy="90236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71E73-6F7B-491D-8369-CEC8C26C7B00}">
      <dsp:nvSpPr>
        <dsp:cNvPr id="0" name=""/>
        <dsp:cNvSpPr/>
      </dsp:nvSpPr>
      <dsp:spPr>
        <a:xfrm>
          <a:off x="5168" y="1208661"/>
          <a:ext cx="2870163" cy="3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The Good</a:t>
          </a:r>
        </a:p>
      </dsp:txBody>
      <dsp:txXfrm>
        <a:off x="5168" y="1208661"/>
        <a:ext cx="2870163" cy="386727"/>
      </dsp:txXfrm>
    </dsp:sp>
    <dsp:sp modelId="{273070B7-CCFB-4ADD-8BDC-1345F3300955}">
      <dsp:nvSpPr>
        <dsp:cNvPr id="0" name=""/>
        <dsp:cNvSpPr/>
      </dsp:nvSpPr>
      <dsp:spPr>
        <a:xfrm>
          <a:off x="5168" y="1656878"/>
          <a:ext cx="2870163" cy="159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API will handle everything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will work without issue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Docs &amp; StackOverflow answers are great</a:t>
          </a:r>
        </a:p>
      </dsp:txBody>
      <dsp:txXfrm>
        <a:off x="5168" y="1656878"/>
        <a:ext cx="2870163" cy="1591711"/>
      </dsp:txXfrm>
    </dsp:sp>
    <dsp:sp modelId="{4CFEFB67-0F50-4A4A-94A9-4F13B3E56EC7}">
      <dsp:nvSpPr>
        <dsp:cNvPr id="0" name=""/>
        <dsp:cNvSpPr/>
      </dsp:nvSpPr>
      <dsp:spPr>
        <a:xfrm>
          <a:off x="4310412" y="174093"/>
          <a:ext cx="1004557" cy="90236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4071C-BC3A-4557-9F13-BC1F6F11DC18}">
      <dsp:nvSpPr>
        <dsp:cNvPr id="0" name=""/>
        <dsp:cNvSpPr/>
      </dsp:nvSpPr>
      <dsp:spPr>
        <a:xfrm>
          <a:off x="3377609" y="1208661"/>
          <a:ext cx="2870163" cy="3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The Bad</a:t>
          </a:r>
        </a:p>
      </dsp:txBody>
      <dsp:txXfrm>
        <a:off x="3377609" y="1208661"/>
        <a:ext cx="2870163" cy="386727"/>
      </dsp:txXfrm>
    </dsp:sp>
    <dsp:sp modelId="{7B0D5E7E-1C58-431A-ADCA-7B921018D249}">
      <dsp:nvSpPr>
        <dsp:cNvPr id="0" name=""/>
        <dsp:cNvSpPr/>
      </dsp:nvSpPr>
      <dsp:spPr>
        <a:xfrm>
          <a:off x="3377609" y="1656878"/>
          <a:ext cx="2870163" cy="159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Likely has the smallest API surface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you intend to run things in the background, it will throttle your app or worse – shut it down, don’t go crazy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the API starts with UI (even though it isn’t a UI thing), you need to make calls on the UI thread</a:t>
          </a:r>
        </a:p>
      </dsp:txBody>
      <dsp:txXfrm>
        <a:off x="3377609" y="1656878"/>
        <a:ext cx="2870163" cy="1591711"/>
      </dsp:txXfrm>
    </dsp:sp>
    <dsp:sp modelId="{7CD18460-A98D-4CE3-A918-840C97CF8C3B}">
      <dsp:nvSpPr>
        <dsp:cNvPr id="0" name=""/>
        <dsp:cNvSpPr/>
      </dsp:nvSpPr>
      <dsp:spPr>
        <a:xfrm>
          <a:off x="7682854" y="174093"/>
          <a:ext cx="1004557" cy="90236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6C118-E455-4BCA-B9A3-D87BF0A59CDC}">
      <dsp:nvSpPr>
        <dsp:cNvPr id="0" name=""/>
        <dsp:cNvSpPr/>
      </dsp:nvSpPr>
      <dsp:spPr>
        <a:xfrm>
          <a:off x="6750051" y="1208661"/>
          <a:ext cx="2870163" cy="3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Leveling the Playing Field</a:t>
          </a:r>
        </a:p>
      </dsp:txBody>
      <dsp:txXfrm>
        <a:off x="6750051" y="1208661"/>
        <a:ext cx="2870163" cy="386727"/>
      </dsp:txXfrm>
    </dsp:sp>
    <dsp:sp modelId="{822607DE-1483-4455-9094-CDED31F92CFD}">
      <dsp:nvSpPr>
        <dsp:cNvPr id="0" name=""/>
        <dsp:cNvSpPr/>
      </dsp:nvSpPr>
      <dsp:spPr>
        <a:xfrm>
          <a:off x="6750051" y="1656878"/>
          <a:ext cx="2870163" cy="159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 may need to have feature flags to “tone down” functionality</a:t>
          </a:r>
        </a:p>
      </dsp:txBody>
      <dsp:txXfrm>
        <a:off x="6750051" y="1656878"/>
        <a:ext cx="2870163" cy="1591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DD73-662C-4D4C-BC20-6C4F097A7A92}">
      <dsp:nvSpPr>
        <dsp:cNvPr id="0" name=""/>
        <dsp:cNvSpPr/>
      </dsp:nvSpPr>
      <dsp:spPr>
        <a:xfrm>
          <a:off x="5168" y="79216"/>
          <a:ext cx="1004557" cy="958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33CDF-1B51-4C34-8287-20A084F074C2}">
      <dsp:nvSpPr>
        <dsp:cNvPr id="0" name=""/>
        <dsp:cNvSpPr/>
      </dsp:nvSpPr>
      <dsp:spPr>
        <a:xfrm>
          <a:off x="5168" y="1177636"/>
          <a:ext cx="2870163" cy="410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The Good</a:t>
          </a:r>
          <a:endParaRPr lang="en-US" sz="1800" kern="1200"/>
        </a:p>
      </dsp:txBody>
      <dsp:txXfrm>
        <a:off x="5168" y="1177636"/>
        <a:ext cx="2870163" cy="410595"/>
      </dsp:txXfrm>
    </dsp:sp>
    <dsp:sp modelId="{E20CEF66-6EDC-457E-B0B1-8E28206D43B4}">
      <dsp:nvSpPr>
        <dsp:cNvPr id="0" name=""/>
        <dsp:cNvSpPr/>
      </dsp:nvSpPr>
      <dsp:spPr>
        <a:xfrm>
          <a:off x="5168" y="1653517"/>
          <a:ext cx="2870163" cy="168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Will likely have the biggest API surface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official docs are good</a:t>
          </a:r>
          <a:endParaRPr lang="en-US" sz="1300" kern="1200"/>
        </a:p>
      </dsp:txBody>
      <dsp:txXfrm>
        <a:off x="5168" y="1653517"/>
        <a:ext cx="2870163" cy="1689949"/>
      </dsp:txXfrm>
    </dsp:sp>
    <dsp:sp modelId="{187A6712-76A6-4491-9F80-0CB90E7D1046}">
      <dsp:nvSpPr>
        <dsp:cNvPr id="0" name=""/>
        <dsp:cNvSpPr/>
      </dsp:nvSpPr>
      <dsp:spPr>
        <a:xfrm>
          <a:off x="3377609" y="79216"/>
          <a:ext cx="1004557" cy="958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5F4BB-7752-41F8-A6CA-F14A1272B7FC}">
      <dsp:nvSpPr>
        <dsp:cNvPr id="0" name=""/>
        <dsp:cNvSpPr/>
      </dsp:nvSpPr>
      <dsp:spPr>
        <a:xfrm>
          <a:off x="3377609" y="1177636"/>
          <a:ext cx="2870163" cy="410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The Bad</a:t>
          </a:r>
          <a:endParaRPr lang="en-US" sz="1800" kern="1200"/>
        </a:p>
      </dsp:txBody>
      <dsp:txXfrm>
        <a:off x="3377609" y="1177636"/>
        <a:ext cx="2870163" cy="410595"/>
      </dsp:txXfrm>
    </dsp:sp>
    <dsp:sp modelId="{DB4319B8-B741-46D2-8E8C-1BB3DCD344A0}">
      <dsp:nvSpPr>
        <dsp:cNvPr id="0" name=""/>
        <dsp:cNvSpPr/>
      </dsp:nvSpPr>
      <dsp:spPr>
        <a:xfrm>
          <a:off x="3377609" y="1653517"/>
          <a:ext cx="2870163" cy="168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You will probably need an external dependency on the support libraries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Google deprecates API’s A LOT!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Contexts….contexts everywhere!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There will be bugs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API won’t remember a thing for you.  It won’t survive reboots either!</a:t>
          </a:r>
          <a:endParaRPr lang="en-US" sz="1300" kern="1200"/>
        </a:p>
      </dsp:txBody>
      <dsp:txXfrm>
        <a:off x="3377609" y="1653517"/>
        <a:ext cx="2870163" cy="1689949"/>
      </dsp:txXfrm>
    </dsp:sp>
    <dsp:sp modelId="{0E97FA4F-2C32-406D-B866-1CC8E58BB4EA}">
      <dsp:nvSpPr>
        <dsp:cNvPr id="0" name=""/>
        <dsp:cNvSpPr/>
      </dsp:nvSpPr>
      <dsp:spPr>
        <a:xfrm>
          <a:off x="6750051" y="79216"/>
          <a:ext cx="1004557" cy="9580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84CE3-20CE-4BEB-AF90-2A8735D1A3E2}">
      <dsp:nvSpPr>
        <dsp:cNvPr id="0" name=""/>
        <dsp:cNvSpPr/>
      </dsp:nvSpPr>
      <dsp:spPr>
        <a:xfrm>
          <a:off x="6750051" y="1177636"/>
          <a:ext cx="2870163" cy="410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Leveling the Playing Field</a:t>
          </a:r>
          <a:endParaRPr lang="en-US" sz="1800" kern="1200"/>
        </a:p>
      </dsp:txBody>
      <dsp:txXfrm>
        <a:off x="6750051" y="1177636"/>
        <a:ext cx="2870163" cy="410595"/>
      </dsp:txXfrm>
    </dsp:sp>
    <dsp:sp modelId="{E31F30C8-BAA3-47DB-895E-C58F367FF73F}">
      <dsp:nvSpPr>
        <dsp:cNvPr id="0" name=""/>
        <dsp:cNvSpPr/>
      </dsp:nvSpPr>
      <dsp:spPr>
        <a:xfrm>
          <a:off x="6750051" y="1653517"/>
          <a:ext cx="2870163" cy="168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Have a persistence layer to remember your requests so you can restore them when your app starts or the device reboots</a:t>
          </a:r>
          <a:endParaRPr lang="en-US" sz="1300" kern="1200"/>
        </a:p>
      </dsp:txBody>
      <dsp:txXfrm>
        <a:off x="6750051" y="1653517"/>
        <a:ext cx="2870163" cy="1689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9A9F5-397F-462B-961D-A2A0626C6249}">
      <dsp:nvSpPr>
        <dsp:cNvPr id="0" name=""/>
        <dsp:cNvSpPr/>
      </dsp:nvSpPr>
      <dsp:spPr>
        <a:xfrm>
          <a:off x="937971" y="374940"/>
          <a:ext cx="1004557" cy="100455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F145B-BFF2-4F8E-83CC-4850DF0CAF0B}">
      <dsp:nvSpPr>
        <dsp:cNvPr id="0" name=""/>
        <dsp:cNvSpPr/>
      </dsp:nvSpPr>
      <dsp:spPr>
        <a:xfrm>
          <a:off x="5168" y="1494428"/>
          <a:ext cx="2870163" cy="43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The Good</a:t>
          </a:r>
          <a:endParaRPr lang="en-US" sz="1800" kern="1200"/>
        </a:p>
      </dsp:txBody>
      <dsp:txXfrm>
        <a:off x="5168" y="1494428"/>
        <a:ext cx="2870163" cy="430524"/>
      </dsp:txXfrm>
    </dsp:sp>
    <dsp:sp modelId="{7B974D62-32E7-4FFC-B092-2F83FF2E5AC1}">
      <dsp:nvSpPr>
        <dsp:cNvPr id="0" name=""/>
        <dsp:cNvSpPr/>
      </dsp:nvSpPr>
      <dsp:spPr>
        <a:xfrm>
          <a:off x="5168" y="1978408"/>
          <a:ext cx="2870163" cy="1069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API surface will often match Android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Setting up the backgrounding is easy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Debugging is fast &amp; just works</a:t>
          </a:r>
          <a:endParaRPr lang="en-US" sz="1300" kern="1200"/>
        </a:p>
      </dsp:txBody>
      <dsp:txXfrm>
        <a:off x="5168" y="1978408"/>
        <a:ext cx="2870163" cy="1069333"/>
      </dsp:txXfrm>
    </dsp:sp>
    <dsp:sp modelId="{2E0394E0-62B1-46D4-BA8A-EA0ABE292BB3}">
      <dsp:nvSpPr>
        <dsp:cNvPr id="0" name=""/>
        <dsp:cNvSpPr/>
      </dsp:nvSpPr>
      <dsp:spPr>
        <a:xfrm>
          <a:off x="4310412" y="374940"/>
          <a:ext cx="1004557" cy="100455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BD1F7-70AC-4438-B94B-37B68E305977}">
      <dsp:nvSpPr>
        <dsp:cNvPr id="0" name=""/>
        <dsp:cNvSpPr/>
      </dsp:nvSpPr>
      <dsp:spPr>
        <a:xfrm>
          <a:off x="3377609" y="1494428"/>
          <a:ext cx="2870163" cy="43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The Bad</a:t>
          </a:r>
          <a:endParaRPr lang="en-US" sz="1800" kern="1200"/>
        </a:p>
      </dsp:txBody>
      <dsp:txXfrm>
        <a:off x="3377609" y="1494428"/>
        <a:ext cx="2870163" cy="430524"/>
      </dsp:txXfrm>
    </dsp:sp>
    <dsp:sp modelId="{B714A70A-FAAF-411C-B7E7-C9715E96AF90}">
      <dsp:nvSpPr>
        <dsp:cNvPr id="0" name=""/>
        <dsp:cNvSpPr/>
      </dsp:nvSpPr>
      <dsp:spPr>
        <a:xfrm>
          <a:off x="3377609" y="1978408"/>
          <a:ext cx="2870163" cy="1069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When you have a problem, StackOverflow may not save you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COM errors…. (*&amp;#(%*&amp;(&amp;#$%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EVERYTHING is async - even when it doesn’t need to be</a:t>
          </a:r>
          <a:endParaRPr lang="en-US" sz="1300" kern="1200"/>
        </a:p>
      </dsp:txBody>
      <dsp:txXfrm>
        <a:off x="3377609" y="1978408"/>
        <a:ext cx="2870163" cy="1069333"/>
      </dsp:txXfrm>
    </dsp:sp>
    <dsp:sp modelId="{234FA776-46A4-475C-899E-4DB5DDEC10FF}">
      <dsp:nvSpPr>
        <dsp:cNvPr id="0" name=""/>
        <dsp:cNvSpPr/>
      </dsp:nvSpPr>
      <dsp:spPr>
        <a:xfrm>
          <a:off x="7682854" y="374940"/>
          <a:ext cx="1004557" cy="100455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75893-50F5-4325-B198-51631655911D}">
      <dsp:nvSpPr>
        <dsp:cNvPr id="0" name=""/>
        <dsp:cNvSpPr/>
      </dsp:nvSpPr>
      <dsp:spPr>
        <a:xfrm>
          <a:off x="6750051" y="1494428"/>
          <a:ext cx="2870163" cy="43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Leveling the Playing Field</a:t>
          </a:r>
          <a:endParaRPr lang="en-US" sz="1800" kern="1200"/>
        </a:p>
      </dsp:txBody>
      <dsp:txXfrm>
        <a:off x="6750051" y="1494428"/>
        <a:ext cx="2870163" cy="430524"/>
      </dsp:txXfrm>
    </dsp:sp>
    <dsp:sp modelId="{9FB9F81F-10E2-4557-AACC-26EA2AE29E4C}">
      <dsp:nvSpPr>
        <dsp:cNvPr id="0" name=""/>
        <dsp:cNvSpPr/>
      </dsp:nvSpPr>
      <dsp:spPr>
        <a:xfrm>
          <a:off x="6750051" y="1978408"/>
          <a:ext cx="2870163" cy="1069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Just like Android – be prepared to kick UWP back into shape</a:t>
          </a:r>
          <a:endParaRPr lang="en-US" sz="1300" kern="1200"/>
        </a:p>
      </dsp:txBody>
      <dsp:txXfrm>
        <a:off x="6750051" y="1978408"/>
        <a:ext cx="2870163" cy="1069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C2E812"/>
            </a:gs>
            <a:gs pos="13000">
              <a:srgbClr val="91F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lancritchie.net/" TargetMode="External"/><Relationship Id="rId7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mesmontemagno/PermissionsPlugin" TargetMode="External"/><Relationship Id="rId5" Type="http://schemas.openxmlformats.org/officeDocument/2006/relationships/hyperlink" Target="https://github.com/Xamarin/essentials" TargetMode="External"/><Relationship Id="rId4" Type="http://schemas.openxmlformats.org/officeDocument/2006/relationships/hyperlink" Target="https://github.com/shiny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73CB-4FAF-496C-B2F8-47A512B34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42" r="1" b="2859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34B37-6D33-462B-8BAB-FD965EC0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Building Cross Platform Libraries with Xamarin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A293-EDA6-42DA-AF13-CF5E59C0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Allan Ritchie – ACR 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3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E96C53-1010-48EB-8728-70CB5823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9C6ABD-3AA4-4742-B410-C501BEE1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/>
              <a:t>Q&amp;A +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D92E-5532-DD44-8EF3-026D21BD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hlinkClick r:id="rId3"/>
              </a:rPr>
              <a:t>https://allancritchie.net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hlinkClick r:id="rId4"/>
              </a:rPr>
              <a:t>https://github.com/shinyorg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hlinkClick r:id="rId5"/>
              </a:rPr>
              <a:t>https://github.com/Xamarin/essentials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hlinkClick r:id="rId6"/>
              </a:rPr>
              <a:t>https://github.com/jamesmontemagno/PermissionsPlugin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indoor, animal&#10;&#10;Description automatically generated">
            <a:extLst>
              <a:ext uri="{FF2B5EF4-FFF2-40B4-BE49-F238E27FC236}">
                <a16:creationId xmlns:a16="http://schemas.microsoft.com/office/drawing/2014/main" id="{CC1464BD-4AE5-5240-90E1-AD93B98A88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"/>
          <a:stretch/>
        </p:blipFill>
        <p:spPr>
          <a:xfrm>
            <a:off x="6700827" y="645106"/>
            <a:ext cx="4842716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CC18C0-9A66-45AE-B534-B8D29AFEA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8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EB8BC-DB71-E24A-84BB-6C0D28A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Allan Ritchie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5316-A5D8-9743-8507-FBE3ABC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Former Microsoft &amp; Xamarin MVP</a:t>
            </a:r>
          </a:p>
          <a:p>
            <a:r>
              <a:rPr lang="en-US" sz="2000" dirty="0"/>
              <a:t>Written a ton of Xamarin open source</a:t>
            </a:r>
          </a:p>
          <a:p>
            <a:r>
              <a:rPr lang="en-US" sz="2000" dirty="0"/>
              <a:t>Long time .NET developer</a:t>
            </a:r>
          </a:p>
          <a:p>
            <a:r>
              <a:rPr lang="en-US" sz="2000" dirty="0"/>
              <a:t>Lots of Azure – Had to say it, but saved it for last</a:t>
            </a:r>
          </a:p>
          <a:p>
            <a:pPr marL="0" indent="0">
              <a:buNone/>
            </a:pPr>
            <a:r>
              <a:rPr lang="en-US" sz="1400" dirty="0"/>
              <a:t>blog: </a:t>
            </a:r>
            <a:r>
              <a:rPr lang="en-US" sz="1400" dirty="0" err="1"/>
              <a:t>allancritchie.net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twitter: </a:t>
            </a:r>
            <a:r>
              <a:rPr lang="en-US" sz="1600" dirty="0"/>
              <a:t>allanritchie911</a:t>
            </a:r>
          </a:p>
          <a:p>
            <a:pPr marL="0" indent="0">
              <a:buNone/>
            </a:pPr>
            <a:r>
              <a:rPr lang="en-US" sz="1400" dirty="0"/>
              <a:t>twitch: </a:t>
            </a:r>
            <a:r>
              <a:rPr lang="en-US" sz="1400" dirty="0" err="1"/>
              <a:t>allancritchie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1400" dirty="0" err="1"/>
              <a:t>aritchie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 descr="A close up of a mask&#10;&#10;Description automatically generated">
            <a:extLst>
              <a:ext uri="{FF2B5EF4-FFF2-40B4-BE49-F238E27FC236}">
                <a16:creationId xmlns:a16="http://schemas.microsoft.com/office/drawing/2014/main" id="{F75A161A-8F51-E440-9DA7-50DB66CAB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76" y="681248"/>
            <a:ext cx="2435108" cy="24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00C97C-2B9F-3541-915A-8D8A7E25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8CB8246-96C6-BE44-A58B-3AED742D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to get started</a:t>
            </a:r>
          </a:p>
          <a:p>
            <a:r>
              <a:rPr lang="en-US" dirty="0">
                <a:solidFill>
                  <a:schemeClr val="tx1"/>
                </a:solidFill>
              </a:rPr>
              <a:t>The Platforms &amp; What to watch out for</a:t>
            </a:r>
          </a:p>
          <a:p>
            <a:r>
              <a:rPr lang="en-US" dirty="0">
                <a:solidFill>
                  <a:schemeClr val="tx1"/>
                </a:solidFill>
              </a:rPr>
              <a:t>CODE!</a:t>
            </a:r>
          </a:p>
          <a:p>
            <a:r>
              <a:rPr lang="en-US" dirty="0">
                <a:solidFill>
                  <a:schemeClr val="tx1"/>
                </a:solidFill>
              </a:rPr>
              <a:t>Multi-library vs Multitarget</a:t>
            </a:r>
          </a:p>
          <a:p>
            <a:r>
              <a:rPr lang="en-US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4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2018A3-50CD-164B-B6FE-5158CBC6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How to Get Started?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21FE-8038-E345-B5AE-83C4EC1E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Pick Your Platforms</a:t>
            </a:r>
          </a:p>
          <a:p>
            <a:r>
              <a:rPr lang="en-US">
                <a:solidFill>
                  <a:schemeClr val="tx1"/>
                </a:solidFill>
              </a:rPr>
              <a:t>Start with a single C# interface</a:t>
            </a:r>
          </a:p>
          <a:p>
            <a:r>
              <a:rPr lang="en-US">
                <a:solidFill>
                  <a:schemeClr val="tx1"/>
                </a:solidFill>
              </a:rPr>
              <a:t>Start with iOS API’s, finish with Android API’s</a:t>
            </a:r>
          </a:p>
          <a:p>
            <a:r>
              <a:rPr lang="en-US">
                <a:solidFill>
                  <a:schemeClr val="tx1"/>
                </a:solidFill>
              </a:rPr>
              <a:t>Once you have a “lay of the land” – be prepared to even the playing field so you can make all platforms all work the same.</a:t>
            </a:r>
          </a:p>
          <a:p>
            <a:r>
              <a:rPr lang="en-US">
                <a:solidFill>
                  <a:schemeClr val="tx1"/>
                </a:solidFill>
              </a:rPr>
              <a:t>Decide on your structure – multi-library vs multi-target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8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3171B-6BCE-1E4A-80EA-26324E60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</a:t>
            </a:r>
            <a:r>
              <a:rPr lang="en-US">
                <a:solidFill>
                  <a:srgbClr val="FFFFFF"/>
                </a:solidFill>
              </a:rPr>
              <a:t>to Structure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3BA896-423E-4BE0-9598-36BD58D25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67267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74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E0832-C34A-9044-A335-78090FC5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Platforms!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C7A212F-E630-8044-B121-9F13E337B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126" y="2549902"/>
            <a:ext cx="2373991" cy="508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DECC03-2A61-A449-93B9-7C9832510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50" y="1541560"/>
            <a:ext cx="2102712" cy="2102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D0F569-2CCB-CF4F-9344-3E586E0AE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966" y="4324698"/>
            <a:ext cx="1625600" cy="162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37CD3A-1E00-C747-A79B-B4A7BE99D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6568" y="3571290"/>
            <a:ext cx="2373991" cy="2658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D459A-ACD1-B24C-BF91-B22863C62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6644" y="1597827"/>
            <a:ext cx="2170541" cy="2102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1CDA54-C8FF-0F4C-B43A-6312E415E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571" y="3807884"/>
            <a:ext cx="2578576" cy="236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45C14E-7D28-E348-B2CB-B5B8C92A58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7598" y="3176528"/>
            <a:ext cx="1417473" cy="14174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5C475B-C746-BB40-84BC-57E09E4BD3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5516" y="1945690"/>
            <a:ext cx="1625600" cy="162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CE5B2E-1D3E-1E49-B9CD-ED06D5F9D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3110" y="588053"/>
            <a:ext cx="1135470" cy="11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9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9E9B3-9267-0842-B043-FA7C7347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Preparing for iOS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A97602F-67A2-426E-9C96-52C23447C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4742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491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3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BA541-B773-C044-93E9-3F22D140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EEF8FA7A-6ECA-423C-A582-20525F964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60681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03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3171B-6BCE-1E4A-80EA-26324E60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Universal Windows Platform (UWP)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242780-5F61-41FE-9B69-C115F1450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42447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70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474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Building Cross Platform Libraries with Xamarin</vt:lpstr>
      <vt:lpstr>Allan Ritchie</vt:lpstr>
      <vt:lpstr>Agenda</vt:lpstr>
      <vt:lpstr>How to Get Started?</vt:lpstr>
      <vt:lpstr>How to Structure</vt:lpstr>
      <vt:lpstr>The Platforms!</vt:lpstr>
      <vt:lpstr>Preparing for iOS</vt:lpstr>
      <vt:lpstr>Android</vt:lpstr>
      <vt:lpstr>Universal Windows Platform (UWP)</vt:lpstr>
      <vt:lpstr>Q&amp;A +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Cross Platform Libraries with Xamarin</dc:title>
  <dc:creator>Allan Ritchie</dc:creator>
  <cp:lastModifiedBy>Allan Ritchie</cp:lastModifiedBy>
  <cp:revision>2</cp:revision>
  <dcterms:created xsi:type="dcterms:W3CDTF">2019-08-24T12:59:19Z</dcterms:created>
  <dcterms:modified xsi:type="dcterms:W3CDTF">2019-08-26T00:40:09Z</dcterms:modified>
</cp:coreProperties>
</file>