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86" r:id="rId4"/>
    <p:sldId id="296" r:id="rId5"/>
    <p:sldId id="290" r:id="rId6"/>
    <p:sldId id="287" r:id="rId7"/>
    <p:sldId id="280" r:id="rId8"/>
    <p:sldId id="298" r:id="rId9"/>
    <p:sldId id="29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4224D-A27C-F642-88C9-EDB483A8E18B}" v="762" dt="2021-04-20T23:54:52.793"/>
    <p1510:client id="{C1CDD51B-51C9-4424-8FAE-0FA17C6A8759}" v="88" dt="2021-04-21T15:08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C1CDD51B-51C9-4424-8FAE-0FA17C6A8759}"/>
    <pc:docChg chg="undo custSel addSld delSld modSld sldOrd">
      <pc:chgData name="Allan Ritchie" userId="416c3924b085e956" providerId="LiveId" clId="{C1CDD51B-51C9-4424-8FAE-0FA17C6A8759}" dt="2021-04-21T15:34:50.959" v="8447" actId="20577"/>
      <pc:docMkLst>
        <pc:docMk/>
      </pc:docMkLst>
      <pc:sldChg chg="addSp delSp modSp mod">
        <pc:chgData name="Allan Ritchie" userId="416c3924b085e956" providerId="LiveId" clId="{C1CDD51B-51C9-4424-8FAE-0FA17C6A8759}" dt="2021-04-21T14:04:05.329" v="7179" actId="20577"/>
        <pc:sldMkLst>
          <pc:docMk/>
          <pc:sldMk cId="4220355604" sldId="256"/>
        </pc:sldMkLst>
        <pc:spChg chg="mod">
          <ac:chgData name="Allan Ritchie" userId="416c3924b085e956" providerId="LiveId" clId="{C1CDD51B-51C9-4424-8FAE-0FA17C6A8759}" dt="2021-04-21T14:04:05.329" v="7179" actId="20577"/>
          <ac:spMkLst>
            <pc:docMk/>
            <pc:sldMk cId="4220355604" sldId="256"/>
            <ac:spMk id="2" creationId="{44334B37-6D33-462B-8BAB-FD965EC03CFE}"/>
          </ac:spMkLst>
        </pc:spChg>
        <pc:spChg chg="add del">
          <ac:chgData name="Allan Ritchie" userId="416c3924b085e956" providerId="LiveId" clId="{C1CDD51B-51C9-4424-8FAE-0FA17C6A8759}" dt="2021-04-20T18:28:40.397" v="1710" actId="22"/>
          <ac:spMkLst>
            <pc:docMk/>
            <pc:sldMk cId="4220355604" sldId="256"/>
            <ac:spMk id="9" creationId="{B30CB633-9C07-47E2-826A-EC1F8DC60572}"/>
          </ac:spMkLst>
        </pc:spChg>
      </pc:sldChg>
      <pc:sldChg chg="modSp mod">
        <pc:chgData name="Allan Ritchie" userId="416c3924b085e956" providerId="LiveId" clId="{C1CDD51B-51C9-4424-8FAE-0FA17C6A8759}" dt="2021-04-21T15:01:47.530" v="8035" actId="5793"/>
        <pc:sldMkLst>
          <pc:docMk/>
          <pc:sldMk cId="1054084244" sldId="270"/>
        </pc:sldMkLst>
        <pc:spChg chg="mod">
          <ac:chgData name="Allan Ritchie" userId="416c3924b085e956" providerId="LiveId" clId="{C1CDD51B-51C9-4424-8FAE-0FA17C6A8759}" dt="2021-04-20T15:16:07.612" v="866" actId="5793"/>
          <ac:spMkLst>
            <pc:docMk/>
            <pc:sldMk cId="1054084244" sldId="270"/>
            <ac:spMk id="2" creationId="{E6EEB8BC-DB71-E24A-84BB-6C0D28AA37A9}"/>
          </ac:spMkLst>
        </pc:spChg>
        <pc:spChg chg="mod">
          <ac:chgData name="Allan Ritchie" userId="416c3924b085e956" providerId="LiveId" clId="{C1CDD51B-51C9-4424-8FAE-0FA17C6A8759}" dt="2021-04-21T15:01:47.530" v="8035" actId="5793"/>
          <ac:spMkLst>
            <pc:docMk/>
            <pc:sldMk cId="1054084244" sldId="270"/>
            <ac:spMk id="3" creationId="{4E775316-A5D8-9743-8507-FBE3ABCC5DDA}"/>
          </ac:spMkLst>
        </pc:spChg>
      </pc:sldChg>
      <pc:sldChg chg="del">
        <pc:chgData name="Allan Ritchie" userId="416c3924b085e956" providerId="LiveId" clId="{C1CDD51B-51C9-4424-8FAE-0FA17C6A8759}" dt="2021-04-21T13:34:57.834" v="4624" actId="47"/>
        <pc:sldMkLst>
          <pc:docMk/>
          <pc:sldMk cId="2500538983" sldId="273"/>
        </pc:sldMkLst>
      </pc:sldChg>
      <pc:sldChg chg="ord">
        <pc:chgData name="Allan Ritchie" userId="416c3924b085e956" providerId="LiveId" clId="{C1CDD51B-51C9-4424-8FAE-0FA17C6A8759}" dt="2021-04-21T13:33:41.041" v="4617"/>
        <pc:sldMkLst>
          <pc:docMk/>
          <pc:sldMk cId="3468971111" sldId="274"/>
        </pc:sldMkLst>
      </pc:sldChg>
      <pc:sldChg chg="modSp del mod ord">
        <pc:chgData name="Allan Ritchie" userId="416c3924b085e956" providerId="LiveId" clId="{C1CDD51B-51C9-4424-8FAE-0FA17C6A8759}" dt="2021-04-21T13:29:07.713" v="3832" actId="47"/>
        <pc:sldMkLst>
          <pc:docMk/>
          <pc:sldMk cId="128527758" sldId="275"/>
        </pc:sldMkLst>
        <pc:spChg chg="mod">
          <ac:chgData name="Allan Ritchie" userId="416c3924b085e956" providerId="LiveId" clId="{C1CDD51B-51C9-4424-8FAE-0FA17C6A8759}" dt="2021-04-20T15:15:37.468" v="841" actId="20577"/>
          <ac:spMkLst>
            <pc:docMk/>
            <pc:sldMk cId="128527758" sldId="275"/>
            <ac:spMk id="2" creationId="{49EEB69A-00BC-E748-9D5C-FA69CE133135}"/>
          </ac:spMkLst>
        </pc:spChg>
      </pc:sldChg>
      <pc:sldChg chg="ord">
        <pc:chgData name="Allan Ritchie" userId="416c3924b085e956" providerId="LiveId" clId="{C1CDD51B-51C9-4424-8FAE-0FA17C6A8759}" dt="2021-04-21T13:34:38.659" v="4623"/>
        <pc:sldMkLst>
          <pc:docMk/>
          <pc:sldMk cId="2445271687" sldId="277"/>
        </pc:sldMkLst>
      </pc:sldChg>
      <pc:sldChg chg="del">
        <pc:chgData name="Allan Ritchie" userId="416c3924b085e956" providerId="LiveId" clId="{C1CDD51B-51C9-4424-8FAE-0FA17C6A8759}" dt="2021-04-21T13:35:00.625" v="4625" actId="47"/>
        <pc:sldMkLst>
          <pc:docMk/>
          <pc:sldMk cId="2415017736" sldId="278"/>
        </pc:sldMkLst>
      </pc:sldChg>
      <pc:sldChg chg="ord">
        <pc:chgData name="Allan Ritchie" userId="416c3924b085e956" providerId="LiveId" clId="{C1CDD51B-51C9-4424-8FAE-0FA17C6A8759}" dt="2021-04-21T13:33:50.640" v="4619"/>
        <pc:sldMkLst>
          <pc:docMk/>
          <pc:sldMk cId="3346696291" sldId="279"/>
        </pc:sldMkLst>
      </pc:sldChg>
      <pc:sldChg chg="addSp delSp modSp add del mod ord setBg setClrOvrMap delDesignElem">
        <pc:chgData name="Allan Ritchie" userId="416c3924b085e956" providerId="LiveId" clId="{C1CDD51B-51C9-4424-8FAE-0FA17C6A8759}" dt="2021-04-21T15:08:51.531" v="8433" actId="20577"/>
        <pc:sldMkLst>
          <pc:docMk/>
          <pc:sldMk cId="387170493" sldId="280"/>
        </pc:sldMkLst>
        <pc:spChg chg="mod">
          <ac:chgData name="Allan Ritchie" userId="416c3924b085e956" providerId="LiveId" clId="{C1CDD51B-51C9-4424-8FAE-0FA17C6A8759}" dt="2021-04-21T15:04:54.033" v="8079" actId="20577"/>
          <ac:spMkLst>
            <pc:docMk/>
            <pc:sldMk cId="387170493" sldId="280"/>
            <ac:spMk id="2" creationId="{3CF8B12F-609B-DF40-8C42-D5C166A6F80E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7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8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9" creationId="{D0125878-85CE-4A00-BA94-36987E34106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0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1" creationId="{EC9DECE0-DF60-48D3-8609-3B57BC205F7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2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3" creationId="{A8662D65-524C-4C29-9262-C51E2EF6A35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4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5" creationId="{2048CA64-9290-42A8-9F4F-75B9F31CA10F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6" creationId="{A66DA090-6BD9-45CC-B782-02767069BFB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8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6:25.547" v="6822" actId="26606"/>
          <ac:spMkLst>
            <pc:docMk/>
            <pc:sldMk cId="387170493" sldId="280"/>
            <ac:spMk id="19" creationId="{5669AB50-4CAD-4D10-A09A-A0C01AF9E6F6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0" creationId="{2F459F0B-865B-481D-9AC3-15C76A336007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2" creationId="{61CDB3A6-B686-4E1D-AD52-3DC038A45EE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4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6:26.932" v="6824" actId="26606"/>
          <ac:spMkLst>
            <pc:docMk/>
            <pc:sldMk cId="387170493" sldId="280"/>
            <ac:spMk id="41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0" creationId="{CEBEAC7A-C116-40DD-86AB-EAD36DF0FDD1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1" creationId="{2325AC2A-0179-4E2C-A697-2E9C281EEEFA}"/>
          </ac:spMkLst>
        </pc:spChg>
        <pc:spChg chg="add del">
          <ac:chgData name="Allan Ritchie" userId="416c3924b085e956" providerId="LiveId" clId="{C1CDD51B-51C9-4424-8FAE-0FA17C6A8759}" dt="2021-04-21T13:56:32.796" v="6828" actId="26606"/>
          <ac:spMkLst>
            <pc:docMk/>
            <pc:sldMk cId="387170493" sldId="280"/>
            <ac:spMk id="60" creationId="{5669AB50-4CAD-4D10-A09A-A0C01AF9E6F6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2" creationId="{4D9D7FA3-6C3E-40C7-9E33-E20939CE6AD5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3" creationId="{CA953529-7FAF-4BB2-ACBE-17B33E7911C6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5" creationId="{EC9DECE0-DF60-48D3-8609-3B57BC205F7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6" creationId="{A8662D65-524C-4C29-9262-C51E2EF6A35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7" creationId="{2048CA64-9290-42A8-9F4F-75B9F31CA10F}"/>
          </ac:spMkLst>
        </pc:spChg>
        <pc:grpChg chg="add del">
          <ac:chgData name="Allan Ritchie" userId="416c3924b085e956" providerId="LiveId" clId="{C1CDD51B-51C9-4424-8FAE-0FA17C6A8759}" dt="2021-04-21T13:56:25.547" v="6822" actId="26606"/>
          <ac:grpSpMkLst>
            <pc:docMk/>
            <pc:sldMk cId="387170493" sldId="280"/>
            <ac:grpSpMk id="21" creationId="{5A992EA8-A2AE-480C-BFF9-7B134643975C}"/>
          </ac:grpSpMkLst>
        </pc:grpChg>
        <pc:grpChg chg="add del">
          <ac:chgData name="Allan Ritchie" userId="416c3924b085e956" providerId="LiveId" clId="{C1CDD51B-51C9-4424-8FAE-0FA17C6A8759}" dt="2021-04-21T13:56:26.932" v="6824" actId="26606"/>
          <ac:grpSpMkLst>
            <pc:docMk/>
            <pc:sldMk cId="387170493" sldId="280"/>
            <ac:grpSpMk id="3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6:32.100" v="6826" actId="26606"/>
          <ac:grpSpMkLst>
            <pc:docMk/>
            <pc:sldMk cId="387170493" sldId="280"/>
            <ac:grpSpMk id="43" creationId="{EF8FA567-6801-4E44-99F0-F1AED7BDC593}"/>
          </ac:grpSpMkLst>
        </pc:grpChg>
        <pc:grpChg chg="add del">
          <ac:chgData name="Allan Ritchie" userId="416c3924b085e956" providerId="LiveId" clId="{C1CDD51B-51C9-4424-8FAE-0FA17C6A8759}" dt="2021-04-21T13:56:32.796" v="6828" actId="26606"/>
          <ac:grpSpMkLst>
            <pc:docMk/>
            <pc:sldMk cId="387170493" sldId="280"/>
            <ac:grpSpMk id="53" creationId="{5A992EA8-A2AE-480C-BFF9-7B134643975C}"/>
          </ac:grpSpMkLst>
        </pc:grpChg>
        <pc:graphicFrameChg chg="mod modGraphic">
          <ac:chgData name="Allan Ritchie" userId="416c3924b085e956" providerId="LiveId" clId="{C1CDD51B-51C9-4424-8FAE-0FA17C6A8759}" dt="2021-04-21T15:08:51.531" v="8433" actId="20577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  <pc:sldChg chg="modSp mod ord">
        <pc:chgData name="Allan Ritchie" userId="416c3924b085e956" providerId="LiveId" clId="{C1CDD51B-51C9-4424-8FAE-0FA17C6A8759}" dt="2021-04-21T13:33:27.048" v="4615" actId="20577"/>
        <pc:sldMkLst>
          <pc:docMk/>
          <pc:sldMk cId="1943375883" sldId="282"/>
        </pc:sldMkLst>
        <pc:spChg chg="mod">
          <ac:chgData name="Allan Ritchie" userId="416c3924b085e956" providerId="LiveId" clId="{C1CDD51B-51C9-4424-8FAE-0FA17C6A8759}" dt="2021-04-21T13:33:27.048" v="4615" actId="20577"/>
          <ac:spMkLst>
            <pc:docMk/>
            <pc:sldMk cId="1943375883" sldId="282"/>
            <ac:spMk id="2" creationId="{378C9E7E-C9A0-434F-8B25-C8AAB0595CF2}"/>
          </ac:spMkLst>
        </pc:spChg>
      </pc:sldChg>
      <pc:sldChg chg="addSp delSp modSp new mod setBg setClrOvrMap">
        <pc:chgData name="Allan Ritchie" userId="416c3924b085e956" providerId="LiveId" clId="{C1CDD51B-51C9-4424-8FAE-0FA17C6A8759}" dt="2021-04-21T15:05:57.404" v="8125" actId="20577"/>
        <pc:sldMkLst>
          <pc:docMk/>
          <pc:sldMk cId="2238645194" sldId="283"/>
        </pc:sldMkLst>
        <pc:spChg chg="mod">
          <ac:chgData name="Allan Ritchie" userId="416c3924b085e956" providerId="LiveId" clId="{C1CDD51B-51C9-4424-8FAE-0FA17C6A8759}" dt="2021-04-21T15:05:57.404" v="8125" actId="20577"/>
          <ac:spMkLst>
            <pc:docMk/>
            <pc:sldMk cId="2238645194" sldId="283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8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9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0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2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3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5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6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9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1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2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3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4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6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7" creationId="{F0C81A57-9CD5-461B-8FFE-4A8CB6CFBE01}"/>
          </ac:spMkLst>
        </pc:spChg>
        <pc:spChg chg="add mod">
          <ac:chgData name="Allan Ritchie" userId="416c3924b085e956" providerId="LiveId" clId="{C1CDD51B-51C9-4424-8FAE-0FA17C6A8759}" dt="2021-04-21T13:59:05.326" v="6918" actId="27636"/>
          <ac:spMkLst>
            <pc:docMk/>
            <pc:sldMk cId="2238645194" sldId="283"/>
            <ac:spMk id="40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7:12.688" v="6840" actId="26606"/>
          <ac:grpSpMkLst>
            <pc:docMk/>
            <pc:sldMk cId="2238645194" sldId="283"/>
            <ac:grpSpMk id="27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7:15.282" v="6843" actId="26606"/>
          <ac:grpSpMkLst>
            <pc:docMk/>
            <pc:sldMk cId="2238645194" sldId="283"/>
            <ac:grpSpMk id="38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7:11.056" v="6838" actId="26606"/>
          <ac:graphicFrameMkLst>
            <pc:docMk/>
            <pc:sldMk cId="2238645194" sldId="283"/>
            <ac:graphicFrameMk id="5" creationId="{BD0A7FA8-96ED-44BD-B40B-9ED0511138B7}"/>
          </ac:graphicFrameMkLst>
        </pc:graphicFrameChg>
        <pc:cxnChg chg="add del">
          <ac:chgData name="Allan Ritchie" userId="416c3924b085e956" providerId="LiveId" clId="{C1CDD51B-51C9-4424-8FAE-0FA17C6A8759}" dt="2021-04-21T13:57:12.688" v="6840" actId="26606"/>
          <ac:cxnSpMkLst>
            <pc:docMk/>
            <pc:sldMk cId="2238645194" sldId="283"/>
            <ac:cxnSpMk id="16" creationId="{AD23B2CD-009B-425A-9616-1E1AD1D5AB46}"/>
          </ac:cxnSpMkLst>
        </pc:cxnChg>
        <pc:cxnChg chg="add">
          <ac:chgData name="Allan Ritchie" userId="416c3924b085e956" providerId="LiveId" clId="{C1CDD51B-51C9-4424-8FAE-0FA17C6A8759}" dt="2021-04-21T13:57:15.282" v="6843" actId="26606"/>
          <ac:cxnSpMkLst>
            <pc:docMk/>
            <pc:sldMk cId="2238645194" sldId="283"/>
            <ac:cxnSpMk id="41" creationId="{AD23B2CD-009B-425A-9616-1E1AD1D5AB46}"/>
          </ac:cxnSpMkLst>
        </pc:cxnChg>
      </pc:sldChg>
      <pc:sldChg chg="delSp add del setBg delDesignElem">
        <pc:chgData name="Allan Ritchie" userId="416c3924b085e956" providerId="LiveId" clId="{C1CDD51B-51C9-4424-8FAE-0FA17C6A8759}" dt="2021-04-20T18:29:11.630" v="1715" actId="47"/>
        <pc:sldMkLst>
          <pc:docMk/>
          <pc:sldMk cId="3619554016" sldId="284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619554016" sldId="284"/>
            <ac:spMk id="72" creationId="{10CC18C0-9A66-45AE-B534-B8D29AFEA80F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619554016" sldId="284"/>
            <ac:grpSpMk id="63" creationId="{06E96C53-1010-48EB-8728-70CB58236EC4}"/>
          </ac:grpSpMkLst>
        </pc:grpChg>
      </pc:sldChg>
      <pc:sldChg chg="delSp add del ord setBg delDesignElem">
        <pc:chgData name="Allan Ritchie" userId="416c3924b085e956" providerId="LiveId" clId="{C1CDD51B-51C9-4424-8FAE-0FA17C6A8759}" dt="2021-04-20T18:29:20.167" v="1718" actId="47"/>
        <pc:sldMkLst>
          <pc:docMk/>
          <pc:sldMk cId="3571564706" sldId="285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571564706" sldId="285"/>
            <ac:spMk id="8" creationId="{324E43EB-867C-4B35-9A5C-E435157C7297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571564706" sldId="285"/>
            <ac:grpSpMk id="10" creationId="{01B1A260-8A72-4E08-82CC-DB3DB0A49F35}"/>
          </ac:grpSpMkLst>
        </pc:grpChg>
      </pc:sldChg>
      <pc:sldChg chg="addSp delSp modSp add mod ord setBg setClrOvrMap">
        <pc:chgData name="Allan Ritchie" userId="416c3924b085e956" providerId="LiveId" clId="{C1CDD51B-51C9-4424-8FAE-0FA17C6A8759}" dt="2021-04-21T15:05:18.347" v="8096" actId="20577"/>
        <pc:sldMkLst>
          <pc:docMk/>
          <pc:sldMk cId="3206481672" sldId="286"/>
        </pc:sldMkLst>
        <pc:spChg chg="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14" creationId="{C314C310-850D-4491-AA52-C75BEA68B68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2" creationId="{0308D749-5984-4BB8-A788-A85D24304A0A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4" creationId="{95B8172D-A4C8-41B4-8991-78BBEC4039D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0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2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4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6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8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0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2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4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4:03:28.525" v="7173" actId="26606"/>
          <ac:grpSpMkLst>
            <pc:docMk/>
            <pc:sldMk cId="3206481672" sldId="286"/>
            <ac:grpSpMk id="16" creationId="{D4EC3799-3F52-48CE-85CC-83AED368EB42}"/>
          </ac:grpSpMkLst>
        </pc:grpChg>
        <pc:graphicFrameChg chg="add mod">
          <ac:chgData name="Allan Ritchie" userId="416c3924b085e956" providerId="LiveId" clId="{C1CDD51B-51C9-4424-8FAE-0FA17C6A8759}" dt="2021-04-21T15:05:18.347" v="8096" actId="20577"/>
          <ac:graphicFrameMkLst>
            <pc:docMk/>
            <pc:sldMk cId="3206481672" sldId="286"/>
            <ac:graphicFrameMk id="26" creationId="{DB5615FA-9C8D-40EC-BF80-B35B51C59AB7}"/>
          </ac:graphicFrameMkLst>
        </pc:graphicFrameChg>
        <pc:picChg chg="del">
          <ac:chgData name="Allan Ritchie" userId="416c3924b085e956" providerId="LiveId" clId="{C1CDD51B-51C9-4424-8FAE-0FA17C6A8759}" dt="2021-04-20T15:07:29.759" v="58" actId="478"/>
          <ac:picMkLst>
            <pc:docMk/>
            <pc:sldMk cId="3206481672" sldId="286"/>
            <ac:picMk id="5" creationId="{92A42F38-E6E1-4981-9ADE-EFF06EE83230}"/>
          </ac:picMkLst>
        </pc:picChg>
        <pc:cxnChg chg="add del">
          <ac:chgData name="Allan Ritchie" userId="416c3924b085e956" providerId="LiveId" clId="{C1CDD51B-51C9-4424-8FAE-0FA17C6A8759}" dt="2021-04-21T14:03:28.525" v="7173" actId="26606"/>
          <ac:cxnSpMkLst>
            <pc:docMk/>
            <pc:sldMk cId="3206481672" sldId="286"/>
            <ac:cxnSpMk id="20" creationId="{789E20C7-BB50-4317-93C7-90C8ED80B275}"/>
          </ac:cxnSpMkLst>
        </pc:cxnChg>
      </pc:sldChg>
      <pc:sldChg chg="addSp delSp modSp add mod setBg">
        <pc:chgData name="Allan Ritchie" userId="416c3924b085e956" providerId="LiveId" clId="{C1CDD51B-51C9-4424-8FAE-0FA17C6A8759}" dt="2021-04-21T14:59:57.347" v="7970" actId="20577"/>
        <pc:sldMkLst>
          <pc:docMk/>
          <pc:sldMk cId="2765065018" sldId="287"/>
        </pc:sldMkLst>
        <pc:spChg chg="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5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7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9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1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3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5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7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9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4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6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8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0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2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4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6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8" creationId="{3D38E400-4F30-481D-A5DC-5AA21A2CB8A1}"/>
          </ac:spMkLst>
        </pc:spChg>
        <pc:graphicFrameChg chg="add mod modGraphic">
          <ac:chgData name="Allan Ritchie" userId="416c3924b085e956" providerId="LiveId" clId="{C1CDD51B-51C9-4424-8FAE-0FA17C6A8759}" dt="2021-04-21T14:59:57.347" v="7970" actId="20577"/>
          <ac:graphicFrameMkLst>
            <pc:docMk/>
            <pc:sldMk cId="2765065018" sldId="287"/>
            <ac:graphicFrameMk id="11" creationId="{914C4BB7-8A9C-403E-81FE-EC6116C4C20F}"/>
          </ac:graphicFrameMkLst>
        </pc:graphicFrameChg>
      </pc:sldChg>
      <pc:sldChg chg="addSp delSp modSp add mod setBg setClrOvrMap">
        <pc:chgData name="Allan Ritchie" userId="416c3924b085e956" providerId="LiveId" clId="{C1CDD51B-51C9-4424-8FAE-0FA17C6A8759}" dt="2021-04-21T15:06:09.834" v="8131" actId="6549"/>
        <pc:sldMkLst>
          <pc:docMk/>
          <pc:sldMk cId="2973542692" sldId="288"/>
        </pc:sldMkLst>
        <pc:spChg chg="mod">
          <ac:chgData name="Allan Ritchie" userId="416c3924b085e956" providerId="LiveId" clId="{C1CDD51B-51C9-4424-8FAE-0FA17C6A8759}" dt="2021-04-21T15:06:09.834" v="8131" actId="6549"/>
          <ac:spMkLst>
            <pc:docMk/>
            <pc:sldMk cId="2973542692" sldId="288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6:52.597" v="6834" actId="26606"/>
          <ac:spMkLst>
            <pc:docMk/>
            <pc:sldMk cId="2973542692" sldId="288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9" creationId="{77DD88FE-01A0-4F04-99DC-2B1140F59BAA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1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1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3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5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7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9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1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3" creationId="{2B8277BD-4019-4E99-866A-1EA4007EC07B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26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1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2" creationId="{77DD88FE-01A0-4F04-99DC-2B1140F59BAA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3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4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6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8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0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2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4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6" creationId="{2B8277BD-4019-4E99-866A-1EA4007EC07B}"/>
          </ac:spMkLst>
        </pc:spChg>
        <pc:spChg chg="add mod">
          <ac:chgData name="Allan Ritchie" userId="416c3924b085e956" providerId="LiveId" clId="{C1CDD51B-51C9-4424-8FAE-0FA17C6A8759}" dt="2021-04-21T14:15:23.882" v="7241" actId="20577"/>
          <ac:spMkLst>
            <pc:docMk/>
            <pc:sldMk cId="2973542692" sldId="288"/>
            <ac:spMk id="49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12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35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6:52.590" v="6833" actId="26606"/>
          <ac:graphicFrameMkLst>
            <pc:docMk/>
            <pc:sldMk cId="2973542692" sldId="288"/>
            <ac:graphicFrameMk id="5" creationId="{D156A9BB-B8E0-41F6-BEED-E3AE277D050E}"/>
          </ac:graphicFrameMkLst>
        </pc:graphicFrameChg>
        <pc:graphicFrameChg chg="add del">
          <ac:chgData name="Allan Ritchie" userId="416c3924b085e956" providerId="LiveId" clId="{C1CDD51B-51C9-4424-8FAE-0FA17C6A8759}" dt="2021-04-21T13:58:29.651" v="6856" actId="26606"/>
          <ac:graphicFrameMkLst>
            <pc:docMk/>
            <pc:sldMk cId="2973542692" sldId="288"/>
            <ac:graphicFrameMk id="28" creationId="{70CF3F44-1BE2-46BF-9E52-EF28A3C1B1EB}"/>
          </ac:graphicFrameMkLst>
        </pc:graphicFrameChg>
        <pc:cxnChg chg="add">
          <ac:chgData name="Allan Ritchie" userId="416c3924b085e956" providerId="LiveId" clId="{C1CDD51B-51C9-4424-8FAE-0FA17C6A8759}" dt="2021-04-21T13:58:29.659" v="6857" actId="26606"/>
          <ac:cxnSpMkLst>
            <pc:docMk/>
            <pc:sldMk cId="2973542692" sldId="288"/>
            <ac:cxnSpMk id="39" creationId="{AD23B2CD-009B-425A-9616-1E1AD1D5AB46}"/>
          </ac:cxnSpMkLst>
        </pc:cxnChg>
      </pc:sldChg>
      <pc:sldChg chg="addSp delSp modSp add mod setBg delDesignElem">
        <pc:chgData name="Allan Ritchie" userId="416c3924b085e956" providerId="LiveId" clId="{C1CDD51B-51C9-4424-8FAE-0FA17C6A8759}" dt="2021-04-21T13:54:06.399" v="6792" actId="1076"/>
        <pc:sldMkLst>
          <pc:docMk/>
          <pc:sldMk cId="2934447804" sldId="289"/>
        </pc:sldMkLst>
        <pc:spChg chg="mo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2" creationId="{90709CC7-2EDE-4E39-95DB-AC38FDB48C8D}"/>
          </ac:spMkLst>
        </pc:spChg>
        <pc:spChg chg="mod or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9" creationId="{5347E1DF-932A-4AD8-8482-769932D86C9C}"/>
          </ac:spMkLst>
        </pc:spChg>
        <pc:spChg chg="ad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13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3:50.566" v="6783" actId="26606"/>
          <ac:spMkLst>
            <pc:docMk/>
            <pc:sldMk cId="2934447804" sldId="289"/>
            <ac:spMk id="23" creationId="{B5BA6DB3-F246-4306-AA4A-B2E8EF6D7B10}"/>
          </ac:spMkLst>
        </pc:spChg>
        <pc:spChg chg="add del">
          <ac:chgData name="Allan Ritchie" userId="416c3924b085e956" providerId="LiveId" clId="{C1CDD51B-51C9-4424-8FAE-0FA17C6A8759}" dt="2021-04-21T13:53:52.174" v="6785" actId="26606"/>
          <ac:spMkLst>
            <pc:docMk/>
            <pc:sldMk cId="2934447804" sldId="289"/>
            <ac:spMk id="26" creationId="{10CC18C0-9A66-45AE-B534-B8D29AFEA80F}"/>
          </ac:spMkLst>
        </pc:spChg>
        <pc:spChg chg="add del">
          <ac:chgData name="Allan Ritchie" userId="416c3924b085e956" providerId="LiveId" clId="{C1CDD51B-51C9-4424-8FAE-0FA17C6A8759}" dt="2021-04-21T13:53:59.362" v="6787" actId="26606"/>
          <ac:spMkLst>
            <pc:docMk/>
            <pc:sldMk cId="2934447804" sldId="289"/>
            <ac:spMk id="29" creationId="{B5BA6DB3-F246-4306-AA4A-B2E8EF6D7B1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2934447804" sldId="289"/>
            <ac:spMk id="72" creationId="{10CC18C0-9A66-45AE-B534-B8D29AFEA80F}"/>
          </ac:spMkLst>
        </pc:spChg>
        <pc:grpChg chg="add">
          <ac:chgData name="Allan Ritchie" userId="416c3924b085e956" providerId="LiveId" clId="{C1CDD51B-51C9-4424-8FAE-0FA17C6A8759}" dt="2021-04-21T13:54:01.509" v="6790" actId="26606"/>
          <ac:grpSpMkLst>
            <pc:docMk/>
            <pc:sldMk cId="2934447804" sldId="289"/>
            <ac:grpSpMk id="1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3:50.566" v="6783" actId="26606"/>
          <ac:grpSpMkLst>
            <pc:docMk/>
            <pc:sldMk cId="2934447804" sldId="289"/>
            <ac:grpSpMk id="14" creationId="{298B78F7-6841-4168-8538-3E26070861D3}"/>
          </ac:grpSpMkLst>
        </pc:grpChg>
        <pc:grpChg chg="add del">
          <ac:chgData name="Allan Ritchie" userId="416c3924b085e956" providerId="LiveId" clId="{C1CDD51B-51C9-4424-8FAE-0FA17C6A8759}" dt="2021-04-21T13:53:52.174" v="6785" actId="26606"/>
          <ac:grpSpMkLst>
            <pc:docMk/>
            <pc:sldMk cId="2934447804" sldId="289"/>
            <ac:grpSpMk id="25" creationId="{06E96C53-1010-48EB-8728-70CB58236EC4}"/>
          </ac:grpSpMkLst>
        </pc:grpChg>
        <pc:grpChg chg="add del">
          <ac:chgData name="Allan Ritchie" userId="416c3924b085e956" providerId="LiveId" clId="{C1CDD51B-51C9-4424-8FAE-0FA17C6A8759}" dt="2021-04-21T13:53:59.362" v="6787" actId="26606"/>
          <ac:grpSpMkLst>
            <pc:docMk/>
            <pc:sldMk cId="2934447804" sldId="289"/>
            <ac:grpSpMk id="28" creationId="{298B78F7-6841-4168-8538-3E26070861D3}"/>
          </ac:grpSpMkLst>
        </pc:gr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2934447804" sldId="289"/>
            <ac:grpSpMk id="63" creationId="{06E96C53-1010-48EB-8728-70CB58236EC4}"/>
          </ac:grpSpMkLst>
        </pc:grpChg>
        <pc:picChg chg="mod">
          <ac:chgData name="Allan Ritchie" userId="416c3924b085e956" providerId="LiveId" clId="{C1CDD51B-51C9-4424-8FAE-0FA17C6A8759}" dt="2021-04-21T13:54:06.399" v="6792" actId="1076"/>
          <ac:picMkLst>
            <pc:docMk/>
            <pc:sldMk cId="2934447804" sldId="289"/>
            <ac:picMk id="5" creationId="{92A42F38-E6E1-4981-9ADE-EFF06EE83230}"/>
          </ac:picMkLst>
        </pc:picChg>
      </pc:sldChg>
      <pc:sldChg chg="addSp delSp modSp add mod setBg delDesignElem">
        <pc:chgData name="Allan Ritchie" userId="416c3924b085e956" providerId="LiveId" clId="{C1CDD51B-51C9-4424-8FAE-0FA17C6A8759}" dt="2021-04-21T15:34:50.959" v="8447" actId="20577"/>
        <pc:sldMkLst>
          <pc:docMk/>
          <pc:sldMk cId="1575638085" sldId="290"/>
        </pc:sldMkLst>
        <pc:spChg chg="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2" creationId="{24BAEAA4-23C7-4E3E-97E4-D974DA56FB4D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1575638085" sldId="290"/>
            <ac:spMk id="8" creationId="{324E43EB-867C-4B35-9A5C-E435157C7297}"/>
          </ac:spMkLst>
        </pc:spChg>
        <pc:spChg chg="add del 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3" creationId="{559EFB9E-39D6-49C6-97B2-FFCE3EF14A6C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49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5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3" creationId="{3D38E400-4F30-481D-A5DC-5AA21A2CB8A1}"/>
          </ac:spMkLst>
        </pc:spChg>
        <pc:spChg chg="add mod">
          <ac:chgData name="Allan Ritchie" userId="416c3924b085e956" providerId="LiveId" clId="{C1CDD51B-51C9-4424-8FAE-0FA17C6A8759}" dt="2021-04-21T15:34:50.959" v="8447" actId="20577"/>
          <ac:spMkLst>
            <pc:docMk/>
            <pc:sldMk cId="1575638085" sldId="290"/>
            <ac:spMk id="66" creationId="{559EFB9E-39D6-49C6-97B2-FFCE3EF14A6C}"/>
          </ac:spMkLst>
        </pc:s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1575638085" sldId="290"/>
            <ac:grpSpMk id="10" creationId="{01B1A260-8A72-4E08-82CC-DB3DB0A49F35}"/>
          </ac:grpSpMkLst>
        </pc:grpChg>
        <pc:grpChg chg="add">
          <ac:chgData name="Allan Ritchie" userId="416c3924b085e956" providerId="LiveId" clId="{C1CDD51B-51C9-4424-8FAE-0FA17C6A8759}" dt="2021-04-21T13:55:16.528" v="6805" actId="26606"/>
          <ac:grpSpMkLst>
            <pc:docMk/>
            <pc:sldMk cId="1575638085" sldId="290"/>
            <ac:grpSpMk id="52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5:16.521" v="6804" actId="26606"/>
          <ac:graphicFrameMkLst>
            <pc:docMk/>
            <pc:sldMk cId="1575638085" sldId="290"/>
            <ac:graphicFrameMk id="45" creationId="{C27D9EB0-A4EC-46C4-8FA7-5208AEC7DC99}"/>
          </ac:graphicFrameMkLst>
        </pc:graphicFrameChg>
        <pc:cxnChg chg="add">
          <ac:chgData name="Allan Ritchie" userId="416c3924b085e956" providerId="LiveId" clId="{C1CDD51B-51C9-4424-8FAE-0FA17C6A8759}" dt="2021-04-21T13:55:16.528" v="6805" actId="26606"/>
          <ac:cxnSpMkLst>
            <pc:docMk/>
            <pc:sldMk cId="1575638085" sldId="290"/>
            <ac:cxnSpMk id="56" creationId="{AD23B2CD-009B-425A-9616-1E1AD1D5AB46}"/>
          </ac:cxnSpMkLst>
        </pc:cxnChg>
      </pc:sldChg>
      <pc:sldChg chg="addSp modSp add mod setBg">
        <pc:chgData name="Allan Ritchie" userId="416c3924b085e956" providerId="LiveId" clId="{C1CDD51B-51C9-4424-8FAE-0FA17C6A8759}" dt="2021-04-21T15:08:19.362" v="8428" actId="20577"/>
        <pc:sldMkLst>
          <pc:docMk/>
          <pc:sldMk cId="1008795478" sldId="291"/>
        </pc:sldMkLst>
        <pc:spChg chg="mod">
          <ac:chgData name="Allan Ritchie" userId="416c3924b085e956" providerId="LiveId" clId="{C1CDD51B-51C9-4424-8FAE-0FA17C6A8759}" dt="2021-04-21T15:08:19.362" v="8428" actId="20577"/>
          <ac:spMkLst>
            <pc:docMk/>
            <pc:sldMk cId="1008795478" sldId="291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8:13.628" v="6854" actId="26606"/>
          <ac:grpSpMkLst>
            <pc:docMk/>
            <pc:sldMk cId="1008795478" sldId="291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8:13.628" v="6854" actId="26606"/>
          <ac:cxnSpMkLst>
            <pc:docMk/>
            <pc:sldMk cId="1008795478" sldId="291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07.799" v="8129" actId="6549"/>
        <pc:sldMkLst>
          <pc:docMk/>
          <pc:sldMk cId="1461708126" sldId="292"/>
        </pc:sldMkLst>
        <pc:spChg chg="mod">
          <ac:chgData name="Allan Ritchie" userId="416c3924b085e956" providerId="LiveId" clId="{C1CDD51B-51C9-4424-8FAE-0FA17C6A8759}" dt="2021-04-21T15:06:07.799" v="8129" actId="6549"/>
          <ac:spMkLst>
            <pc:docMk/>
            <pc:sldMk cId="1461708126" sldId="292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9:35.623" v="6996" actId="20577"/>
          <ac:spMkLst>
            <pc:docMk/>
            <pc:sldMk cId="1461708126" sldId="292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6.429" v="6920" actId="26606"/>
          <ac:grpSpMkLst>
            <pc:docMk/>
            <pc:sldMk cId="1461708126" sldId="292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6.429" v="6920" actId="26606"/>
          <ac:cxnSpMkLst>
            <pc:docMk/>
            <pc:sldMk cId="1461708126" sldId="292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42.336" v="8147" actId="20577"/>
        <pc:sldMkLst>
          <pc:docMk/>
          <pc:sldMk cId="2005127994" sldId="293"/>
        </pc:sldMkLst>
        <pc:spChg chg="mod">
          <ac:chgData name="Allan Ritchie" userId="416c3924b085e956" providerId="LiveId" clId="{C1CDD51B-51C9-4424-8FAE-0FA17C6A8759}" dt="2021-04-21T15:06:05.303" v="8127" actId="6549"/>
          <ac:spMkLst>
            <pc:docMk/>
            <pc:sldMk cId="2005127994" sldId="293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5:06:42.336" v="8147" actId="20577"/>
          <ac:spMkLst>
            <pc:docMk/>
            <pc:sldMk cId="2005127994" sldId="293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44.421" v="6998" actId="26606"/>
          <ac:grpSpMkLst>
            <pc:docMk/>
            <pc:sldMk cId="2005127994" sldId="293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44.421" v="6998" actId="26606"/>
          <ac:cxnSpMkLst>
            <pc:docMk/>
            <pc:sldMk cId="2005127994" sldId="293"/>
            <ac:cxnSpMk id="16" creationId="{AD23B2CD-009B-425A-9616-1E1AD1D5AB46}"/>
          </ac:cxnSpMkLst>
        </pc:cxnChg>
      </pc:sldChg>
      <pc:sldChg chg="addSp modSp mod setBg">
        <pc:chgData name="Allan Ritchie" userId="416c3924b085e956" providerId="LiveId" clId="{C1CDD51B-51C9-4424-8FAE-0FA17C6A8759}" dt="2021-04-21T14:28:26.476" v="7920" actId="20577"/>
        <pc:sldMkLst>
          <pc:docMk/>
          <pc:sldMk cId="2735938002" sldId="294"/>
        </pc:sldMkLst>
        <pc:spChg chg="mo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C1CDD51B-51C9-4424-8FAE-0FA17C6A8759}" dt="2021-04-21T14:28:26.476" v="7920" actId="20577"/>
          <ac:spMkLst>
            <pc:docMk/>
            <pc:sldMk cId="2735938002" sldId="294"/>
            <ac:spMk id="3" creationId="{BF4A1068-41DC-884F-A8D6-6593EDEABC2A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0:41.441" v="7149" actId="26606"/>
          <ac:grpSpMkLst>
            <pc:docMk/>
            <pc:sldMk cId="2735938002" sldId="294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0:41.441" v="7149" actId="26606"/>
          <ac:cxnSpMkLst>
            <pc:docMk/>
            <pc:sldMk cId="2735938002" sldId="294"/>
            <ac:cxnSpMk id="16" creationId="{AD23B2CD-009B-425A-9616-1E1AD1D5AB46}"/>
          </ac:cxnSpMkLst>
        </pc:cxnChg>
      </pc:sldChg>
      <pc:sldChg chg="addSp modSp mod ord setBg">
        <pc:chgData name="Allan Ritchie" userId="416c3924b085e956" providerId="LiveId" clId="{C1CDD51B-51C9-4424-8FAE-0FA17C6A8759}" dt="2021-04-21T13:59:11.200" v="6919" actId="26606"/>
        <pc:sldMkLst>
          <pc:docMk/>
          <pc:sldMk cId="2727440035" sldId="295"/>
        </pc:sldMkLst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3" creationId="{DE16F119-0882-1C4B-82C2-681F8CA9C2EB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1.200" v="6919" actId="26606"/>
          <ac:grpSpMkLst>
            <pc:docMk/>
            <pc:sldMk cId="2727440035" sldId="295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1.200" v="6919" actId="26606"/>
          <ac:cxnSpMkLst>
            <pc:docMk/>
            <pc:sldMk cId="2727440035" sldId="295"/>
            <ac:cxnSpMk id="16" creationId="{AD23B2CD-009B-425A-9616-1E1AD1D5AB46}"/>
          </ac:cxnSpMkLst>
        </pc:cxnChg>
      </pc:sldChg>
      <pc:sldChg chg="addSp delSp modSp new mod setBg setClrOvrMap">
        <pc:chgData name="Allan Ritchie" userId="416c3924b085e956" providerId="LiveId" clId="{C1CDD51B-51C9-4424-8FAE-0FA17C6A8759}" dt="2021-04-21T15:05:07.380" v="8084" actId="20577"/>
        <pc:sldMkLst>
          <pc:docMk/>
          <pc:sldMk cId="363394020" sldId="296"/>
        </pc:sldMkLst>
        <pc:spChg chg="mod">
          <ac:chgData name="Allan Ritchie" userId="416c3924b085e956" providerId="LiveId" clId="{C1CDD51B-51C9-4424-8FAE-0FA17C6A8759}" dt="2021-04-21T15:05:07.380" v="8084" actId="20577"/>
          <ac:spMkLst>
            <pc:docMk/>
            <pc:sldMk cId="363394020" sldId="296"/>
            <ac:spMk id="2" creationId="{B95B5C57-5E6D-4C7F-B6FC-DE12A2842906}"/>
          </ac:spMkLst>
        </pc:spChg>
        <pc:spChg chg="add del mod">
          <ac:chgData name="Allan Ritchie" userId="416c3924b085e956" providerId="LiveId" clId="{C1CDD51B-51C9-4424-8FAE-0FA17C6A8759}" dt="2021-04-21T13:54:32.454" v="6800" actId="26606"/>
          <ac:spMkLst>
            <pc:docMk/>
            <pc:sldMk cId="363394020" sldId="296"/>
            <ac:spMk id="3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9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0" creationId="{1FD9464E-E5B9-40C0-B738-67C266F517C7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1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2" creationId="{6CCD7EA2-2557-4E49-9B59-9C028EF18613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3" creationId="{D0125878-85CE-4A00-BA94-36987E341060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4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5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7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8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22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4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5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6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7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3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5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7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9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1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3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5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7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2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4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6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8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0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2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4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6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3:54:32.423" v="6799" actId="26606"/>
          <ac:grpSpMkLst>
            <pc:docMk/>
            <pc:sldMk cId="363394020" sldId="296"/>
            <ac:grpSpMk id="19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4:28.824" v="6795" actId="26606"/>
          <ac:graphicFrameMkLst>
            <pc:docMk/>
            <pc:sldMk cId="363394020" sldId="296"/>
            <ac:graphicFrameMk id="5" creationId="{B5ABCBCE-B27E-48A5-8F64-229F9BF5FF3A}"/>
          </ac:graphicFrameMkLst>
        </pc:graphicFrameChg>
        <pc:graphicFrameChg chg="add mod modGraphic">
          <ac:chgData name="Allan Ritchie" userId="416c3924b085e956" providerId="LiveId" clId="{C1CDD51B-51C9-4424-8FAE-0FA17C6A8759}" dt="2021-04-21T14:58:38.155" v="7929" actId="20577"/>
          <ac:graphicFrameMkLst>
            <pc:docMk/>
            <pc:sldMk cId="363394020" sldId="296"/>
            <ac:graphicFrameMk id="29" creationId="{2F227640-3E8C-4C83-9B16-8D91F57E885E}"/>
          </ac:graphicFrameMkLst>
        </pc:graphicFrameChg>
      </pc:sldChg>
      <pc:sldChg chg="del">
        <pc:chgData name="Allan Ritchie" userId="416c3924b085e956" providerId="LiveId" clId="{C1CDD51B-51C9-4424-8FAE-0FA17C6A8759}" dt="2021-04-21T13:29:03.426" v="3830" actId="47"/>
        <pc:sldMkLst>
          <pc:docMk/>
          <pc:sldMk cId="2594733346" sldId="296"/>
        </pc:sldMkLst>
      </pc:sldChg>
      <pc:sldChg chg="addSp modSp new mod setBg">
        <pc:chgData name="Allan Ritchie" userId="416c3924b085e956" providerId="LiveId" clId="{C1CDD51B-51C9-4424-8FAE-0FA17C6A8759}" dt="2021-04-21T15:05:30.896" v="8098" actId="6549"/>
        <pc:sldMkLst>
          <pc:docMk/>
          <pc:sldMk cId="3153063662" sldId="297"/>
        </pc:sldMkLst>
        <pc:spChg chg="mo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2" creationId="{85579F7F-C873-4411-8415-1E8BB49956C7}"/>
          </ac:spMkLst>
        </pc:spChg>
        <pc:spChg chg="mod">
          <ac:chgData name="Allan Ritchie" userId="416c3924b085e956" providerId="LiveId" clId="{C1CDD51B-51C9-4424-8FAE-0FA17C6A8759}" dt="2021-04-21T15:05:30.896" v="8098" actId="6549"/>
          <ac:spMkLst>
            <pc:docMk/>
            <pc:sldMk cId="3153063662" sldId="297"/>
            <ac:spMk id="3" creationId="{FF796EA9-51CF-42F9-A96C-C320C925176D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3:38.853" v="7174" actId="26606"/>
          <ac:grpSpMkLst>
            <pc:docMk/>
            <pc:sldMk cId="3153063662" sldId="297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3:38.853" v="7174" actId="26606"/>
          <ac:cxnSpMkLst>
            <pc:docMk/>
            <pc:sldMk cId="3153063662" sldId="297"/>
            <ac:cxnSpMk id="16" creationId="{AD23B2CD-009B-425A-9616-1E1AD1D5AB46}"/>
          </ac:cxnSpMkLst>
        </pc:cxnChg>
      </pc:sldChg>
      <pc:sldChg chg="del">
        <pc:chgData name="Allan Ritchie" userId="416c3924b085e956" providerId="LiveId" clId="{C1CDD51B-51C9-4424-8FAE-0FA17C6A8759}" dt="2021-04-21T13:29:05.081" v="3831" actId="47"/>
        <pc:sldMkLst>
          <pc:docMk/>
          <pc:sldMk cId="4174103204" sldId="297"/>
        </pc:sldMkLst>
      </pc:sldChg>
      <pc:sldChg chg="addSp modSp new mod ord setBg">
        <pc:chgData name="Allan Ritchie" userId="416c3924b085e956" providerId="LiveId" clId="{C1CDD51B-51C9-4424-8FAE-0FA17C6A8759}" dt="2021-04-21T15:08:06.710" v="8425" actId="20577"/>
        <pc:sldMkLst>
          <pc:docMk/>
          <pc:sldMk cId="2409795119" sldId="298"/>
        </pc:sldMkLst>
        <pc:spChg chg="mod">
          <ac:chgData name="Allan Ritchie" userId="416c3924b085e956" providerId="LiveId" clId="{C1CDD51B-51C9-4424-8FAE-0FA17C6A8759}" dt="2021-04-21T14:27:23.141" v="7855" actId="20577"/>
          <ac:spMkLst>
            <pc:docMk/>
            <pc:sldMk cId="2409795119" sldId="298"/>
            <ac:spMk id="2" creationId="{AB1B618B-B1B0-479B-B880-D9C6D179F2EA}"/>
          </ac:spMkLst>
        </pc:spChg>
        <pc:spChg chg="mod">
          <ac:chgData name="Allan Ritchie" userId="416c3924b085e956" providerId="LiveId" clId="{C1CDD51B-51C9-4424-8FAE-0FA17C6A8759}" dt="2021-04-21T15:08:06.710" v="8425" actId="20577"/>
          <ac:spMkLst>
            <pc:docMk/>
            <pc:sldMk cId="2409795119" sldId="298"/>
            <ac:spMk id="3" creationId="{C3FF64B8-7DC3-410D-B556-6B34EFA0C14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27:17.833" v="7846" actId="26606"/>
          <ac:grpSpMkLst>
            <pc:docMk/>
            <pc:sldMk cId="2409795119" sldId="298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27:17.833" v="7846" actId="26606"/>
          <ac:cxnSpMkLst>
            <pc:docMk/>
            <pc:sldMk cId="2409795119" sldId="298"/>
            <ac:cxnSpMk id="16" creationId="{AD23B2CD-009B-425A-9616-1E1AD1D5AB46}"/>
          </ac:cxnSpMkLst>
        </pc:cxnChg>
      </pc:sldChg>
      <pc:sldChg chg="modSp new del mod">
        <pc:chgData name="Allan Ritchie" userId="416c3924b085e956" providerId="LiveId" clId="{C1CDD51B-51C9-4424-8FAE-0FA17C6A8759}" dt="2021-04-21T14:02:08.572" v="7162" actId="47"/>
        <pc:sldMkLst>
          <pc:docMk/>
          <pc:sldMk cId="2919688011" sldId="298"/>
        </pc:sldMkLst>
        <pc:spChg chg="mod">
          <ac:chgData name="Allan Ritchie" userId="416c3924b085e956" providerId="LiveId" clId="{C1CDD51B-51C9-4424-8FAE-0FA17C6A8759}" dt="2021-04-21T13:43:39.767" v="5579" actId="20577"/>
          <ac:spMkLst>
            <pc:docMk/>
            <pc:sldMk cId="2919688011" sldId="298"/>
            <ac:spMk id="2" creationId="{AE1B68FC-357D-47E4-A53E-5DFA8CDCB18D}"/>
          </ac:spMkLst>
        </pc:spChg>
        <pc:spChg chg="mod">
          <ac:chgData name="Allan Ritchie" userId="416c3924b085e956" providerId="LiveId" clId="{C1CDD51B-51C9-4424-8FAE-0FA17C6A8759}" dt="2021-04-21T14:02:04.634" v="7161" actId="20577"/>
          <ac:spMkLst>
            <pc:docMk/>
            <pc:sldMk cId="2919688011" sldId="298"/>
            <ac:spMk id="3" creationId="{F9AE0FD2-16E0-4061-9A17-C9181CA6DFD4}"/>
          </ac:spMkLst>
        </pc:spChg>
      </pc:sldChg>
    </pc:docChg>
  </pc:docChgLst>
  <pc:docChgLst>
    <pc:chgData name="Allan Ritchie" userId="416c3924b085e956" providerId="LiveId" clId="{AAF4224D-A27C-F642-88C9-EDB483A8E18B}"/>
    <pc:docChg chg="custSel addSld modSld sldOrd">
      <pc:chgData name="Allan Ritchie" userId="416c3924b085e956" providerId="LiveId" clId="{AAF4224D-A27C-F642-88C9-EDB483A8E18B}" dt="2021-04-20T23:54:52.794" v="765" actId="478"/>
      <pc:docMkLst>
        <pc:docMk/>
      </pc:docMkLst>
      <pc:sldChg chg="delSp mod">
        <pc:chgData name="Allan Ritchie" userId="416c3924b085e956" providerId="LiveId" clId="{AAF4224D-A27C-F642-88C9-EDB483A8E18B}" dt="2021-04-20T23:54:52.794" v="765" actId="478"/>
        <pc:sldMkLst>
          <pc:docMk/>
          <pc:sldMk cId="128527758" sldId="275"/>
        </pc:sldMkLst>
        <pc:picChg chg="del">
          <ac:chgData name="Allan Ritchie" userId="416c3924b085e956" providerId="LiveId" clId="{AAF4224D-A27C-F642-88C9-EDB483A8E18B}" dt="2021-04-20T23:54:52.794" v="765" actId="478"/>
          <ac:picMkLst>
            <pc:docMk/>
            <pc:sldMk cId="128527758" sldId="275"/>
            <ac:picMk id="9" creationId="{C9C9CD26-3E08-8F43-8CF5-831472524E2F}"/>
          </ac:picMkLst>
        </pc:picChg>
      </pc:sldChg>
      <pc:sldChg chg="modSp mod">
        <pc:chgData name="Allan Ritchie" userId="416c3924b085e956" providerId="LiveId" clId="{AAF4224D-A27C-F642-88C9-EDB483A8E18B}" dt="2021-04-20T22:00:03.860" v="451" actId="20577"/>
        <pc:sldMkLst>
          <pc:docMk/>
          <pc:sldMk cId="3206481672" sldId="286"/>
        </pc:sldMkLst>
        <pc:spChg chg="mod">
          <ac:chgData name="Allan Ritchie" userId="416c3924b085e956" providerId="LiveId" clId="{AAF4224D-A27C-F642-88C9-EDB483A8E18B}" dt="2021-04-20T22:00:03.860" v="451" actId="20577"/>
          <ac:spMkLst>
            <pc:docMk/>
            <pc:sldMk cId="3206481672" sldId="286"/>
            <ac:spMk id="9" creationId="{5347E1DF-932A-4AD8-8482-769932D86C9C}"/>
          </ac:spMkLst>
        </pc:spChg>
      </pc:sldChg>
      <pc:sldChg chg="modSp mod">
        <pc:chgData name="Allan Ritchie" userId="416c3924b085e956" providerId="LiveId" clId="{AAF4224D-A27C-F642-88C9-EDB483A8E18B}" dt="2021-04-20T23:53:33.047" v="763" actId="20577"/>
        <pc:sldMkLst>
          <pc:docMk/>
          <pc:sldMk cId="2973542692" sldId="288"/>
        </pc:sldMkLst>
        <pc:spChg chg="mod">
          <ac:chgData name="Allan Ritchie" userId="416c3924b085e956" providerId="LiveId" clId="{AAF4224D-A27C-F642-88C9-EDB483A8E18B}" dt="2021-04-20T23:53:33.047" v="763" actId="20577"/>
          <ac:spMkLst>
            <pc:docMk/>
            <pc:sldMk cId="2973542692" sldId="288"/>
            <ac:spMk id="2" creationId="{BB814527-7739-4757-86FF-C80211C16030}"/>
          </ac:spMkLst>
        </pc:spChg>
      </pc:sldChg>
      <pc:sldChg chg="ord">
        <pc:chgData name="Allan Ritchie" userId="416c3924b085e956" providerId="LiveId" clId="{AAF4224D-A27C-F642-88C9-EDB483A8E18B}" dt="2021-04-20T23:53:51.561" v="764" actId="20578"/>
        <pc:sldMkLst>
          <pc:docMk/>
          <pc:sldMk cId="1575638085" sldId="290"/>
        </pc:sldMkLst>
      </pc:sldChg>
      <pc:sldChg chg="modSp new mod">
        <pc:chgData name="Allan Ritchie" userId="416c3924b085e956" providerId="LiveId" clId="{AAF4224D-A27C-F642-88C9-EDB483A8E18B}" dt="2021-04-20T22:01:06.974" v="457" actId="20577"/>
        <pc:sldMkLst>
          <pc:docMk/>
          <pc:sldMk cId="2735938002" sldId="294"/>
        </pc:sldMkLst>
        <pc:spChg chg="mod">
          <ac:chgData name="Allan Ritchie" userId="416c3924b085e956" providerId="LiveId" clId="{AAF4224D-A27C-F642-88C9-EDB483A8E18B}" dt="2021-04-20T22:01:06.974" v="457" actId="20577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AAF4224D-A27C-F642-88C9-EDB483A8E18B}" dt="2021-04-20T21:59:03.853" v="450" actId="20577"/>
          <ac:spMkLst>
            <pc:docMk/>
            <pc:sldMk cId="2735938002" sldId="294"/>
            <ac:spMk id="3" creationId="{BF4A1068-41DC-884F-A8D6-6593EDEABC2A}"/>
          </ac:spMkLst>
        </pc:spChg>
      </pc:sldChg>
      <pc:sldChg chg="modSp new mod">
        <pc:chgData name="Allan Ritchie" userId="416c3924b085e956" providerId="LiveId" clId="{AAF4224D-A27C-F642-88C9-EDB483A8E18B}" dt="2021-04-20T22:14:55.181" v="707" actId="20577"/>
        <pc:sldMkLst>
          <pc:docMk/>
          <pc:sldMk cId="2727440035" sldId="295"/>
        </pc:sldMkLst>
        <pc:spChg chg="mod">
          <ac:chgData name="Allan Ritchie" userId="416c3924b085e956" providerId="LiveId" clId="{AAF4224D-A27C-F642-88C9-EDB483A8E18B}" dt="2021-04-20T22:02:09.969" v="491" actId="20577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AAF4224D-A27C-F642-88C9-EDB483A8E18B}" dt="2021-04-20T22:14:55.181" v="707" actId="20577"/>
          <ac:spMkLst>
            <pc:docMk/>
            <pc:sldMk cId="2727440035" sldId="295"/>
            <ac:spMk id="3" creationId="{DE16F119-0882-1C4B-82C2-681F8CA9C2EB}"/>
          </ac:spMkLst>
        </pc:spChg>
      </pc:sldChg>
      <pc:sldChg chg="modSp new mod">
        <pc:chgData name="Allan Ritchie" userId="416c3924b085e956" providerId="LiveId" clId="{AAF4224D-A27C-F642-88C9-EDB483A8E18B}" dt="2021-04-20T23:53:23.323" v="761" actId="20577"/>
        <pc:sldMkLst>
          <pc:docMk/>
          <pc:sldMk cId="2594733346" sldId="296"/>
        </pc:sldMkLst>
        <pc:spChg chg="mod">
          <ac:chgData name="Allan Ritchie" userId="416c3924b085e956" providerId="LiveId" clId="{AAF4224D-A27C-F642-88C9-EDB483A8E18B}" dt="2021-04-20T23:53:23.323" v="761" actId="20577"/>
          <ac:spMkLst>
            <pc:docMk/>
            <pc:sldMk cId="2594733346" sldId="296"/>
            <ac:spMk id="2" creationId="{0750E2A2-97AC-4F43-9468-7D4543C2EF83}"/>
          </ac:spMkLst>
        </pc:spChg>
      </pc:sldChg>
      <pc:sldChg chg="modSp new mod">
        <pc:chgData name="Allan Ritchie" userId="416c3924b085e956" providerId="LiveId" clId="{AAF4224D-A27C-F642-88C9-EDB483A8E18B}" dt="2021-04-20T23:53:18.857" v="748" actId="20577"/>
        <pc:sldMkLst>
          <pc:docMk/>
          <pc:sldMk cId="4174103204" sldId="297"/>
        </pc:sldMkLst>
        <pc:spChg chg="mod">
          <ac:chgData name="Allan Ritchie" userId="416c3924b085e956" providerId="LiveId" clId="{AAF4224D-A27C-F642-88C9-EDB483A8E18B}" dt="2021-04-20T23:53:18.857" v="748" actId="20577"/>
          <ac:spMkLst>
            <pc:docMk/>
            <pc:sldMk cId="4174103204" sldId="297"/>
            <ac:spMk id="2" creationId="{B49EF3FA-8BA7-DF4C-A570-D19BF87C9668}"/>
          </ac:spMkLst>
        </pc:spChg>
      </pc:sldChg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22591871-0941-4A0E-BE56-2C64710C5114}"/>
    <pc:docChg chg="delSld modSld">
      <pc:chgData name="Allan Ritchie" userId="416c3924b085e956" providerId="LiveId" clId="{22591871-0941-4A0E-BE56-2C64710C5114}" dt="2021-04-20T15:03:43.714" v="69" actId="47"/>
      <pc:docMkLst>
        <pc:docMk/>
      </pc:docMkLst>
      <pc:sldChg chg="modSp del">
        <pc:chgData name="Allan Ritchie" userId="416c3924b085e956" providerId="LiveId" clId="{22591871-0941-4A0E-BE56-2C64710C5114}" dt="2021-04-20T15:03:43.714" v="69" actId="47"/>
        <pc:sldMkLst>
          <pc:docMk/>
          <pc:sldMk cId="387170493" sldId="280"/>
        </pc:sldMkLst>
        <pc:graphicFrameChg chg="mod">
          <ac:chgData name="Allan Ritchie" userId="416c3924b085e956" providerId="LiveId" clId="{22591871-0941-4A0E-BE56-2C64710C5114}" dt="2021-04-20T15:03:24.368" v="68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6AA1-7B2B-4AFA-8DEF-22CD135D5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7A0939-5AA4-419A-9350-5190E1D369A4}">
      <dgm:prSet/>
      <dgm:spPr/>
      <dgm:t>
        <a:bodyPr/>
        <a:lstStyle/>
        <a:p>
          <a:r>
            <a:rPr lang="en-US" dirty="0"/>
            <a:t>What Is Shiny</a:t>
          </a:r>
        </a:p>
      </dgm:t>
    </dgm:pt>
    <dgm:pt modelId="{0AF5C655-B242-4DE4-BA72-4D87C710B13B}" type="parTrans" cxnId="{D8BF2B6E-5C9E-406B-AB83-436C961A47D6}">
      <dgm:prSet/>
      <dgm:spPr/>
      <dgm:t>
        <a:bodyPr/>
        <a:lstStyle/>
        <a:p>
          <a:endParaRPr lang="en-US"/>
        </a:p>
      </dgm:t>
    </dgm:pt>
    <dgm:pt modelId="{68DEF239-B809-4ACA-A031-A0F027137DFF}" type="sibTrans" cxnId="{D8BF2B6E-5C9E-406B-AB83-436C961A47D6}">
      <dgm:prSet/>
      <dgm:spPr/>
      <dgm:t>
        <a:bodyPr/>
        <a:lstStyle/>
        <a:p>
          <a:endParaRPr lang="en-US"/>
        </a:p>
      </dgm:t>
    </dgm:pt>
    <dgm:pt modelId="{8A476FDD-BDD7-4F7B-96C8-7242DD6A1EC2}">
      <dgm:prSet/>
      <dgm:spPr/>
      <dgm:t>
        <a:bodyPr/>
        <a:lstStyle/>
        <a:p>
          <a:r>
            <a:rPr lang="en-US" dirty="0"/>
            <a:t>What Does Shiny Solve?</a:t>
          </a:r>
        </a:p>
      </dgm:t>
    </dgm:pt>
    <dgm:pt modelId="{C380BBE8-8FB9-4CC2-9AF0-3D92B37D9BE1}" type="parTrans" cxnId="{BCC69D1B-478F-41E7-BCC6-0FC8DF1680E3}">
      <dgm:prSet/>
      <dgm:spPr/>
      <dgm:t>
        <a:bodyPr/>
        <a:lstStyle/>
        <a:p>
          <a:endParaRPr lang="en-US"/>
        </a:p>
      </dgm:t>
    </dgm:pt>
    <dgm:pt modelId="{85488E55-66B7-4B95-B6FF-956A13E1946A}" type="sibTrans" cxnId="{BCC69D1B-478F-41E7-BCC6-0FC8DF1680E3}">
      <dgm:prSet/>
      <dgm:spPr/>
      <dgm:t>
        <a:bodyPr/>
        <a:lstStyle/>
        <a:p>
          <a:endParaRPr lang="en-US"/>
        </a:p>
      </dgm:t>
    </dgm:pt>
    <dgm:pt modelId="{523BA518-6813-4788-8560-323F1648E748}">
      <dgm:prSet/>
      <dgm:spPr/>
      <dgm:t>
        <a:bodyPr/>
        <a:lstStyle/>
        <a:p>
          <a:r>
            <a:rPr lang="en-US"/>
            <a:t>General Architecture</a:t>
          </a:r>
        </a:p>
      </dgm:t>
    </dgm:pt>
    <dgm:pt modelId="{CB5636DE-5C97-4226-AE47-5E65DF4251B6}" type="parTrans" cxnId="{0127F3C3-4390-4B23-B980-32EBCB9755C9}">
      <dgm:prSet/>
      <dgm:spPr/>
      <dgm:t>
        <a:bodyPr/>
        <a:lstStyle/>
        <a:p>
          <a:endParaRPr lang="en-US"/>
        </a:p>
      </dgm:t>
    </dgm:pt>
    <dgm:pt modelId="{4BB02ABC-084C-4478-8CD0-178EFD288894}" type="sibTrans" cxnId="{0127F3C3-4390-4B23-B980-32EBCB9755C9}">
      <dgm:prSet/>
      <dgm:spPr/>
      <dgm:t>
        <a:bodyPr/>
        <a:lstStyle/>
        <a:p>
          <a:endParaRPr lang="en-US"/>
        </a:p>
      </dgm:t>
    </dgm:pt>
    <dgm:pt modelId="{87BC1748-32E6-48D6-89B2-BF94D5813C4D}">
      <dgm:prSet/>
      <dgm:spPr/>
      <dgm:t>
        <a:bodyPr/>
        <a:lstStyle/>
        <a:p>
          <a:r>
            <a:rPr lang="en-US"/>
            <a:t>The Modules </a:t>
          </a:r>
        </a:p>
      </dgm:t>
    </dgm:pt>
    <dgm:pt modelId="{471A9666-9B37-437A-A969-98F7E2FB8BD9}" type="parTrans" cxnId="{E6B6C12E-D7E5-4E16-90F7-8E77B1B404CC}">
      <dgm:prSet/>
      <dgm:spPr/>
      <dgm:t>
        <a:bodyPr/>
        <a:lstStyle/>
        <a:p>
          <a:endParaRPr lang="en-US"/>
        </a:p>
      </dgm:t>
    </dgm:pt>
    <dgm:pt modelId="{940F9DD7-8A23-438E-9FBC-20819E52476B}" type="sibTrans" cxnId="{E6B6C12E-D7E5-4E16-90F7-8E77B1B404CC}">
      <dgm:prSet/>
      <dgm:spPr/>
      <dgm:t>
        <a:bodyPr/>
        <a:lstStyle/>
        <a:p>
          <a:endParaRPr lang="en-US"/>
        </a:p>
      </dgm:t>
    </dgm:pt>
    <dgm:pt modelId="{3A6FC9B2-1441-4B24-8D3E-D474D21BCFF6}">
      <dgm:prSet/>
      <dgm:spPr/>
      <dgm:t>
        <a:bodyPr/>
        <a:lstStyle/>
        <a:p>
          <a:r>
            <a:rPr lang="en-US"/>
            <a:t>Periodic Jobs, BLE, Locations, Notifications, &amp; More</a:t>
          </a:r>
        </a:p>
      </dgm:t>
    </dgm:pt>
    <dgm:pt modelId="{ADF2E82A-9C4F-448B-813B-A3E3930631E7}" type="parTrans" cxnId="{0F024653-907E-45EB-BDF1-0B04C452A939}">
      <dgm:prSet/>
      <dgm:spPr/>
      <dgm:t>
        <a:bodyPr/>
        <a:lstStyle/>
        <a:p>
          <a:endParaRPr lang="en-US"/>
        </a:p>
      </dgm:t>
    </dgm:pt>
    <dgm:pt modelId="{A4CA22D3-709B-4E2F-A4C7-FA3B65FCCDEB}" type="sibTrans" cxnId="{0F024653-907E-45EB-BDF1-0B04C452A939}">
      <dgm:prSet/>
      <dgm:spPr/>
      <dgm:t>
        <a:bodyPr/>
        <a:lstStyle/>
        <a:p>
          <a:endParaRPr lang="en-US"/>
        </a:p>
      </dgm:t>
    </dgm:pt>
    <dgm:pt modelId="{1395D294-76E2-4C31-AE72-147D7A8B7FBA}">
      <dgm:prSet/>
      <dgm:spPr/>
      <dgm:t>
        <a:bodyPr/>
        <a:lstStyle/>
        <a:p>
          <a:r>
            <a:rPr lang="en-US"/>
            <a:t>Open Q&amp;A</a:t>
          </a:r>
        </a:p>
      </dgm:t>
    </dgm:pt>
    <dgm:pt modelId="{624D7DDA-C090-4A4E-9246-2CF6DE43260F}" type="parTrans" cxnId="{47F1DCE9-C770-464F-B6A7-37E31CF5978C}">
      <dgm:prSet/>
      <dgm:spPr/>
      <dgm:t>
        <a:bodyPr/>
        <a:lstStyle/>
        <a:p>
          <a:endParaRPr lang="en-US"/>
        </a:p>
      </dgm:t>
    </dgm:pt>
    <dgm:pt modelId="{AA9676E8-F164-48BB-9422-B87BE5AD5AB7}" type="sibTrans" cxnId="{47F1DCE9-C770-464F-B6A7-37E31CF5978C}">
      <dgm:prSet/>
      <dgm:spPr/>
      <dgm:t>
        <a:bodyPr/>
        <a:lstStyle/>
        <a:p>
          <a:endParaRPr lang="en-US"/>
        </a:p>
      </dgm:t>
    </dgm:pt>
    <dgm:pt modelId="{6E942EBA-5487-44A1-994A-E15EDE29DCC5}" type="pres">
      <dgm:prSet presAssocID="{F8596AA1-7B2B-4AFA-8DEF-22CD135D54D1}" presName="root" presStyleCnt="0">
        <dgm:presLayoutVars>
          <dgm:dir/>
          <dgm:resizeHandles val="exact"/>
        </dgm:presLayoutVars>
      </dgm:prSet>
      <dgm:spPr/>
    </dgm:pt>
    <dgm:pt modelId="{3DBB709F-9271-4BE4-B666-06F27F93441F}" type="pres">
      <dgm:prSet presAssocID="{827A0939-5AA4-419A-9350-5190E1D369A4}" presName="compNode" presStyleCnt="0"/>
      <dgm:spPr/>
    </dgm:pt>
    <dgm:pt modelId="{7CF5E0C6-9C50-4049-84A5-F648A0E79F82}" type="pres">
      <dgm:prSet presAssocID="{827A0939-5AA4-419A-9350-5190E1D369A4}" presName="bgRect" presStyleLbl="bgShp" presStyleIdx="0" presStyleCnt="5"/>
      <dgm:spPr/>
    </dgm:pt>
    <dgm:pt modelId="{D44A4232-B899-43FB-B44A-5AA98B2402D8}" type="pres">
      <dgm:prSet presAssocID="{827A0939-5AA4-419A-9350-5190E1D369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B4B635E-04CF-494F-8DF7-E29AECB166C2}" type="pres">
      <dgm:prSet presAssocID="{827A0939-5AA4-419A-9350-5190E1D369A4}" presName="spaceRect" presStyleCnt="0"/>
      <dgm:spPr/>
    </dgm:pt>
    <dgm:pt modelId="{7E8888A3-4FAC-4AC5-A209-5C2885DCB50B}" type="pres">
      <dgm:prSet presAssocID="{827A0939-5AA4-419A-9350-5190E1D369A4}" presName="parTx" presStyleLbl="revTx" presStyleIdx="0" presStyleCnt="6">
        <dgm:presLayoutVars>
          <dgm:chMax val="0"/>
          <dgm:chPref val="0"/>
        </dgm:presLayoutVars>
      </dgm:prSet>
      <dgm:spPr/>
    </dgm:pt>
    <dgm:pt modelId="{1A5394AC-DBD2-48C2-ADFA-ECBDFB3ABC4E}" type="pres">
      <dgm:prSet presAssocID="{68DEF239-B809-4ACA-A031-A0F027137DFF}" presName="sibTrans" presStyleCnt="0"/>
      <dgm:spPr/>
    </dgm:pt>
    <dgm:pt modelId="{D362DAEB-0B3B-4B0E-99D1-7C7E4EBAAE08}" type="pres">
      <dgm:prSet presAssocID="{8A476FDD-BDD7-4F7B-96C8-7242DD6A1EC2}" presName="compNode" presStyleCnt="0"/>
      <dgm:spPr/>
    </dgm:pt>
    <dgm:pt modelId="{41E17A9C-0AC9-4878-9C7D-5DD1EBF6A6EF}" type="pres">
      <dgm:prSet presAssocID="{8A476FDD-BDD7-4F7B-96C8-7242DD6A1EC2}" presName="bgRect" presStyleLbl="bgShp" presStyleIdx="1" presStyleCnt="5"/>
      <dgm:spPr/>
    </dgm:pt>
    <dgm:pt modelId="{D3A2B34C-D6C1-4D27-AEC0-4F3B59A290F7}" type="pres">
      <dgm:prSet presAssocID="{8A476FDD-BDD7-4F7B-96C8-7242DD6A1E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1D7F14-901D-4982-81C5-CE20DE36A461}" type="pres">
      <dgm:prSet presAssocID="{8A476FDD-BDD7-4F7B-96C8-7242DD6A1EC2}" presName="spaceRect" presStyleCnt="0"/>
      <dgm:spPr/>
    </dgm:pt>
    <dgm:pt modelId="{CF0A0339-FC95-4A5A-9C9D-B3347395399C}" type="pres">
      <dgm:prSet presAssocID="{8A476FDD-BDD7-4F7B-96C8-7242DD6A1EC2}" presName="parTx" presStyleLbl="revTx" presStyleIdx="1" presStyleCnt="6">
        <dgm:presLayoutVars>
          <dgm:chMax val="0"/>
          <dgm:chPref val="0"/>
        </dgm:presLayoutVars>
      </dgm:prSet>
      <dgm:spPr/>
    </dgm:pt>
    <dgm:pt modelId="{BD8DD9A8-3B9C-4574-A2FF-38721A82A5AB}" type="pres">
      <dgm:prSet presAssocID="{85488E55-66B7-4B95-B6FF-956A13E1946A}" presName="sibTrans" presStyleCnt="0"/>
      <dgm:spPr/>
    </dgm:pt>
    <dgm:pt modelId="{7E56DF31-E8EE-4013-AAE7-A1F15F1F379C}" type="pres">
      <dgm:prSet presAssocID="{523BA518-6813-4788-8560-323F1648E748}" presName="compNode" presStyleCnt="0"/>
      <dgm:spPr/>
    </dgm:pt>
    <dgm:pt modelId="{BC03613E-E465-4635-A56C-6907034828B1}" type="pres">
      <dgm:prSet presAssocID="{523BA518-6813-4788-8560-323F1648E748}" presName="bgRect" presStyleLbl="bgShp" presStyleIdx="2" presStyleCnt="5"/>
      <dgm:spPr/>
    </dgm:pt>
    <dgm:pt modelId="{70F00D6F-C82B-4943-BD07-972494FCA575}" type="pres">
      <dgm:prSet presAssocID="{523BA518-6813-4788-8560-323F1648E7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3A7D77-D2B0-43BF-A053-6FEF98EF8639}" type="pres">
      <dgm:prSet presAssocID="{523BA518-6813-4788-8560-323F1648E748}" presName="spaceRect" presStyleCnt="0"/>
      <dgm:spPr/>
    </dgm:pt>
    <dgm:pt modelId="{E2E7FC63-AED3-4F14-A7B7-E1F65F99AC8C}" type="pres">
      <dgm:prSet presAssocID="{523BA518-6813-4788-8560-323F1648E748}" presName="parTx" presStyleLbl="revTx" presStyleIdx="2" presStyleCnt="6">
        <dgm:presLayoutVars>
          <dgm:chMax val="0"/>
          <dgm:chPref val="0"/>
        </dgm:presLayoutVars>
      </dgm:prSet>
      <dgm:spPr/>
    </dgm:pt>
    <dgm:pt modelId="{FF9E282F-183E-402E-B35D-236B17E374C0}" type="pres">
      <dgm:prSet presAssocID="{4BB02ABC-084C-4478-8CD0-178EFD288894}" presName="sibTrans" presStyleCnt="0"/>
      <dgm:spPr/>
    </dgm:pt>
    <dgm:pt modelId="{64B86675-8151-48E4-85E3-373F42CD0DC3}" type="pres">
      <dgm:prSet presAssocID="{87BC1748-32E6-48D6-89B2-BF94D5813C4D}" presName="compNode" presStyleCnt="0"/>
      <dgm:spPr/>
    </dgm:pt>
    <dgm:pt modelId="{A7DAFE4F-9BAA-448E-8E7E-2AB9FFC2B809}" type="pres">
      <dgm:prSet presAssocID="{87BC1748-32E6-48D6-89B2-BF94D5813C4D}" presName="bgRect" presStyleLbl="bgShp" presStyleIdx="3" presStyleCnt="5"/>
      <dgm:spPr/>
    </dgm:pt>
    <dgm:pt modelId="{8B8612DB-E7F9-4372-83EC-2399602A6E7B}" type="pres">
      <dgm:prSet presAssocID="{87BC1748-32E6-48D6-89B2-BF94D5813C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9E91BF-A0DA-4F4B-A958-49D72747B98F}" type="pres">
      <dgm:prSet presAssocID="{87BC1748-32E6-48D6-89B2-BF94D5813C4D}" presName="spaceRect" presStyleCnt="0"/>
      <dgm:spPr/>
    </dgm:pt>
    <dgm:pt modelId="{C2F32540-9B5F-4BF5-B821-AEA2EE583B6A}" type="pres">
      <dgm:prSet presAssocID="{87BC1748-32E6-48D6-89B2-BF94D5813C4D}" presName="parTx" presStyleLbl="revTx" presStyleIdx="3" presStyleCnt="6">
        <dgm:presLayoutVars>
          <dgm:chMax val="0"/>
          <dgm:chPref val="0"/>
        </dgm:presLayoutVars>
      </dgm:prSet>
      <dgm:spPr/>
    </dgm:pt>
    <dgm:pt modelId="{87261107-5E73-4A3E-B601-0AAB4CABA049}" type="pres">
      <dgm:prSet presAssocID="{87BC1748-32E6-48D6-89B2-BF94D5813C4D}" presName="desTx" presStyleLbl="revTx" presStyleIdx="4" presStyleCnt="6">
        <dgm:presLayoutVars/>
      </dgm:prSet>
      <dgm:spPr/>
    </dgm:pt>
    <dgm:pt modelId="{B9886F01-DC4E-4926-B695-A7ADF44F817B}" type="pres">
      <dgm:prSet presAssocID="{940F9DD7-8A23-438E-9FBC-20819E52476B}" presName="sibTrans" presStyleCnt="0"/>
      <dgm:spPr/>
    </dgm:pt>
    <dgm:pt modelId="{7381CE4F-DC9F-4975-8702-DB6E085FCEA8}" type="pres">
      <dgm:prSet presAssocID="{1395D294-76E2-4C31-AE72-147D7A8B7FBA}" presName="compNode" presStyleCnt="0"/>
      <dgm:spPr/>
    </dgm:pt>
    <dgm:pt modelId="{9E2C32AB-058B-480E-AC8B-C35C9AAAD28E}" type="pres">
      <dgm:prSet presAssocID="{1395D294-76E2-4C31-AE72-147D7A8B7FBA}" presName="bgRect" presStyleLbl="bgShp" presStyleIdx="4" presStyleCnt="5"/>
      <dgm:spPr/>
    </dgm:pt>
    <dgm:pt modelId="{60840A63-1B22-4599-9E2B-22F9CB826A25}" type="pres">
      <dgm:prSet presAssocID="{1395D294-76E2-4C31-AE72-147D7A8B7F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DA2B41A-26B4-41D0-9028-914AD1BB0DA3}" type="pres">
      <dgm:prSet presAssocID="{1395D294-76E2-4C31-AE72-147D7A8B7FBA}" presName="spaceRect" presStyleCnt="0"/>
      <dgm:spPr/>
    </dgm:pt>
    <dgm:pt modelId="{A0CA3223-69FD-45D3-BEA5-961B68DF2C26}" type="pres">
      <dgm:prSet presAssocID="{1395D294-76E2-4C31-AE72-147D7A8B7FB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CC69D1B-478F-41E7-BCC6-0FC8DF1680E3}" srcId="{F8596AA1-7B2B-4AFA-8DEF-22CD135D54D1}" destId="{8A476FDD-BDD7-4F7B-96C8-7242DD6A1EC2}" srcOrd="1" destOrd="0" parTransId="{C380BBE8-8FB9-4CC2-9AF0-3D92B37D9BE1}" sibTransId="{85488E55-66B7-4B95-B6FF-956A13E1946A}"/>
    <dgm:cxn modelId="{E6B6C12E-D7E5-4E16-90F7-8E77B1B404CC}" srcId="{F8596AA1-7B2B-4AFA-8DEF-22CD135D54D1}" destId="{87BC1748-32E6-48D6-89B2-BF94D5813C4D}" srcOrd="3" destOrd="0" parTransId="{471A9666-9B37-437A-A969-98F7E2FB8BD9}" sibTransId="{940F9DD7-8A23-438E-9FBC-20819E52476B}"/>
    <dgm:cxn modelId="{7CFEBD33-16AB-4328-BDB8-4573A30E2661}" type="presOf" srcId="{1395D294-76E2-4C31-AE72-147D7A8B7FBA}" destId="{A0CA3223-69FD-45D3-BEA5-961B68DF2C26}" srcOrd="0" destOrd="0" presId="urn:microsoft.com/office/officeart/2018/2/layout/IconVerticalSolidList"/>
    <dgm:cxn modelId="{D8BF2B6E-5C9E-406B-AB83-436C961A47D6}" srcId="{F8596AA1-7B2B-4AFA-8DEF-22CD135D54D1}" destId="{827A0939-5AA4-419A-9350-5190E1D369A4}" srcOrd="0" destOrd="0" parTransId="{0AF5C655-B242-4DE4-BA72-4D87C710B13B}" sibTransId="{68DEF239-B809-4ACA-A031-A0F027137DFF}"/>
    <dgm:cxn modelId="{0F024653-907E-45EB-BDF1-0B04C452A939}" srcId="{87BC1748-32E6-48D6-89B2-BF94D5813C4D}" destId="{3A6FC9B2-1441-4B24-8D3E-D474D21BCFF6}" srcOrd="0" destOrd="0" parTransId="{ADF2E82A-9C4F-448B-813B-A3E3930631E7}" sibTransId="{A4CA22D3-709B-4E2F-A4C7-FA3B65FCCDEB}"/>
    <dgm:cxn modelId="{623D808F-6523-4F39-8FF5-ED697C9D9537}" type="presOf" srcId="{523BA518-6813-4788-8560-323F1648E748}" destId="{E2E7FC63-AED3-4F14-A7B7-E1F65F99AC8C}" srcOrd="0" destOrd="0" presId="urn:microsoft.com/office/officeart/2018/2/layout/IconVerticalSolidList"/>
    <dgm:cxn modelId="{C047CBBA-3B60-45DF-9905-CB65D9FC6600}" type="presOf" srcId="{87BC1748-32E6-48D6-89B2-BF94D5813C4D}" destId="{C2F32540-9B5F-4BF5-B821-AEA2EE583B6A}" srcOrd="0" destOrd="0" presId="urn:microsoft.com/office/officeart/2018/2/layout/IconVerticalSolidList"/>
    <dgm:cxn modelId="{0127F3C3-4390-4B23-B980-32EBCB9755C9}" srcId="{F8596AA1-7B2B-4AFA-8DEF-22CD135D54D1}" destId="{523BA518-6813-4788-8560-323F1648E748}" srcOrd="2" destOrd="0" parTransId="{CB5636DE-5C97-4226-AE47-5E65DF4251B6}" sibTransId="{4BB02ABC-084C-4478-8CD0-178EFD288894}"/>
    <dgm:cxn modelId="{F9FC21DA-85A3-41BC-AB50-9577A745588F}" type="presOf" srcId="{F8596AA1-7B2B-4AFA-8DEF-22CD135D54D1}" destId="{6E942EBA-5487-44A1-994A-E15EDE29DCC5}" srcOrd="0" destOrd="0" presId="urn:microsoft.com/office/officeart/2018/2/layout/IconVerticalSolidList"/>
    <dgm:cxn modelId="{47F1DCE9-C770-464F-B6A7-37E31CF5978C}" srcId="{F8596AA1-7B2B-4AFA-8DEF-22CD135D54D1}" destId="{1395D294-76E2-4C31-AE72-147D7A8B7FBA}" srcOrd="4" destOrd="0" parTransId="{624D7DDA-C090-4A4E-9246-2CF6DE43260F}" sibTransId="{AA9676E8-F164-48BB-9422-B87BE5AD5AB7}"/>
    <dgm:cxn modelId="{E6D7EBE9-CBD3-40FB-A50B-FA0E2AD2162A}" type="presOf" srcId="{8A476FDD-BDD7-4F7B-96C8-7242DD6A1EC2}" destId="{CF0A0339-FC95-4A5A-9C9D-B3347395399C}" srcOrd="0" destOrd="0" presId="urn:microsoft.com/office/officeart/2018/2/layout/IconVerticalSolidList"/>
    <dgm:cxn modelId="{0A3DDAEB-F784-4907-8ACF-282F856254A8}" type="presOf" srcId="{3A6FC9B2-1441-4B24-8D3E-D474D21BCFF6}" destId="{87261107-5E73-4A3E-B601-0AAB4CABA049}" srcOrd="0" destOrd="0" presId="urn:microsoft.com/office/officeart/2018/2/layout/IconVerticalSolidList"/>
    <dgm:cxn modelId="{FDDDBFEF-CE5F-46EE-9A31-55C495425150}" type="presOf" srcId="{827A0939-5AA4-419A-9350-5190E1D369A4}" destId="{7E8888A3-4FAC-4AC5-A209-5C2885DCB50B}" srcOrd="0" destOrd="0" presId="urn:microsoft.com/office/officeart/2018/2/layout/IconVerticalSolidList"/>
    <dgm:cxn modelId="{7E2A76FC-D1A5-4699-9897-330DB07D6063}" type="presParOf" srcId="{6E942EBA-5487-44A1-994A-E15EDE29DCC5}" destId="{3DBB709F-9271-4BE4-B666-06F27F93441F}" srcOrd="0" destOrd="0" presId="urn:microsoft.com/office/officeart/2018/2/layout/IconVerticalSolidList"/>
    <dgm:cxn modelId="{16842EF0-026A-4FEB-8A0E-D1DF8EF110AB}" type="presParOf" srcId="{3DBB709F-9271-4BE4-B666-06F27F93441F}" destId="{7CF5E0C6-9C50-4049-84A5-F648A0E79F82}" srcOrd="0" destOrd="0" presId="urn:microsoft.com/office/officeart/2018/2/layout/IconVerticalSolidList"/>
    <dgm:cxn modelId="{2340ECBB-28D7-4397-82A2-88A78788D214}" type="presParOf" srcId="{3DBB709F-9271-4BE4-B666-06F27F93441F}" destId="{D44A4232-B899-43FB-B44A-5AA98B2402D8}" srcOrd="1" destOrd="0" presId="urn:microsoft.com/office/officeart/2018/2/layout/IconVerticalSolidList"/>
    <dgm:cxn modelId="{BC0B949A-87AE-4CE3-8D1B-700252EF702F}" type="presParOf" srcId="{3DBB709F-9271-4BE4-B666-06F27F93441F}" destId="{BB4B635E-04CF-494F-8DF7-E29AECB166C2}" srcOrd="2" destOrd="0" presId="urn:microsoft.com/office/officeart/2018/2/layout/IconVerticalSolidList"/>
    <dgm:cxn modelId="{47105CC1-A72F-45A0-8487-52B17CF5889C}" type="presParOf" srcId="{3DBB709F-9271-4BE4-B666-06F27F93441F}" destId="{7E8888A3-4FAC-4AC5-A209-5C2885DCB50B}" srcOrd="3" destOrd="0" presId="urn:microsoft.com/office/officeart/2018/2/layout/IconVerticalSolidList"/>
    <dgm:cxn modelId="{000DB474-D609-4534-B4F9-B5A79FC51304}" type="presParOf" srcId="{6E942EBA-5487-44A1-994A-E15EDE29DCC5}" destId="{1A5394AC-DBD2-48C2-ADFA-ECBDFB3ABC4E}" srcOrd="1" destOrd="0" presId="urn:microsoft.com/office/officeart/2018/2/layout/IconVerticalSolidList"/>
    <dgm:cxn modelId="{519BCD2C-7809-446B-BD6C-8ED7D033E375}" type="presParOf" srcId="{6E942EBA-5487-44A1-994A-E15EDE29DCC5}" destId="{D362DAEB-0B3B-4B0E-99D1-7C7E4EBAAE08}" srcOrd="2" destOrd="0" presId="urn:microsoft.com/office/officeart/2018/2/layout/IconVerticalSolidList"/>
    <dgm:cxn modelId="{1E4DDAA4-8552-433A-8724-9FCF6238CBEF}" type="presParOf" srcId="{D362DAEB-0B3B-4B0E-99D1-7C7E4EBAAE08}" destId="{41E17A9C-0AC9-4878-9C7D-5DD1EBF6A6EF}" srcOrd="0" destOrd="0" presId="urn:microsoft.com/office/officeart/2018/2/layout/IconVerticalSolidList"/>
    <dgm:cxn modelId="{DBA22189-58BC-4851-AF53-AD565A896F9F}" type="presParOf" srcId="{D362DAEB-0B3B-4B0E-99D1-7C7E4EBAAE08}" destId="{D3A2B34C-D6C1-4D27-AEC0-4F3B59A290F7}" srcOrd="1" destOrd="0" presId="urn:microsoft.com/office/officeart/2018/2/layout/IconVerticalSolidList"/>
    <dgm:cxn modelId="{C5FA99D6-9C91-47B5-8F83-CA8882EB93CD}" type="presParOf" srcId="{D362DAEB-0B3B-4B0E-99D1-7C7E4EBAAE08}" destId="{121D7F14-901D-4982-81C5-CE20DE36A461}" srcOrd="2" destOrd="0" presId="urn:microsoft.com/office/officeart/2018/2/layout/IconVerticalSolidList"/>
    <dgm:cxn modelId="{C54C8311-6509-42B1-9FF2-17DD491547FC}" type="presParOf" srcId="{D362DAEB-0B3B-4B0E-99D1-7C7E4EBAAE08}" destId="{CF0A0339-FC95-4A5A-9C9D-B3347395399C}" srcOrd="3" destOrd="0" presId="urn:microsoft.com/office/officeart/2018/2/layout/IconVerticalSolidList"/>
    <dgm:cxn modelId="{F2D5774D-40BE-4D1C-96C8-01D917FCE888}" type="presParOf" srcId="{6E942EBA-5487-44A1-994A-E15EDE29DCC5}" destId="{BD8DD9A8-3B9C-4574-A2FF-38721A82A5AB}" srcOrd="3" destOrd="0" presId="urn:microsoft.com/office/officeart/2018/2/layout/IconVerticalSolidList"/>
    <dgm:cxn modelId="{CA00F7E8-1C38-40BF-9500-8BB75A4F2834}" type="presParOf" srcId="{6E942EBA-5487-44A1-994A-E15EDE29DCC5}" destId="{7E56DF31-E8EE-4013-AAE7-A1F15F1F379C}" srcOrd="4" destOrd="0" presId="urn:microsoft.com/office/officeart/2018/2/layout/IconVerticalSolidList"/>
    <dgm:cxn modelId="{988BCBBE-F73F-4B41-B836-7045D58BA653}" type="presParOf" srcId="{7E56DF31-E8EE-4013-AAE7-A1F15F1F379C}" destId="{BC03613E-E465-4635-A56C-6907034828B1}" srcOrd="0" destOrd="0" presId="urn:microsoft.com/office/officeart/2018/2/layout/IconVerticalSolidList"/>
    <dgm:cxn modelId="{C9CA8505-122B-4AC4-8080-FF4C9EB835FE}" type="presParOf" srcId="{7E56DF31-E8EE-4013-AAE7-A1F15F1F379C}" destId="{70F00D6F-C82B-4943-BD07-972494FCA575}" srcOrd="1" destOrd="0" presId="urn:microsoft.com/office/officeart/2018/2/layout/IconVerticalSolidList"/>
    <dgm:cxn modelId="{4BDFD986-1BA7-4521-8308-7F4008B72627}" type="presParOf" srcId="{7E56DF31-E8EE-4013-AAE7-A1F15F1F379C}" destId="{E73A7D77-D2B0-43BF-A053-6FEF98EF8639}" srcOrd="2" destOrd="0" presId="urn:microsoft.com/office/officeart/2018/2/layout/IconVerticalSolidList"/>
    <dgm:cxn modelId="{DDCCAB98-01C2-4B79-8E20-98FB4E743FEA}" type="presParOf" srcId="{7E56DF31-E8EE-4013-AAE7-A1F15F1F379C}" destId="{E2E7FC63-AED3-4F14-A7B7-E1F65F99AC8C}" srcOrd="3" destOrd="0" presId="urn:microsoft.com/office/officeart/2018/2/layout/IconVerticalSolidList"/>
    <dgm:cxn modelId="{AAF65431-DFA3-44B3-B851-92BFDBD047D6}" type="presParOf" srcId="{6E942EBA-5487-44A1-994A-E15EDE29DCC5}" destId="{FF9E282F-183E-402E-B35D-236B17E374C0}" srcOrd="5" destOrd="0" presId="urn:microsoft.com/office/officeart/2018/2/layout/IconVerticalSolidList"/>
    <dgm:cxn modelId="{A1BC1924-66FA-4BB7-B86E-C9D3280DB007}" type="presParOf" srcId="{6E942EBA-5487-44A1-994A-E15EDE29DCC5}" destId="{64B86675-8151-48E4-85E3-373F42CD0DC3}" srcOrd="6" destOrd="0" presId="urn:microsoft.com/office/officeart/2018/2/layout/IconVerticalSolidList"/>
    <dgm:cxn modelId="{4B04BF77-EFE4-45EA-9C7C-ECDD13285A8D}" type="presParOf" srcId="{64B86675-8151-48E4-85E3-373F42CD0DC3}" destId="{A7DAFE4F-9BAA-448E-8E7E-2AB9FFC2B809}" srcOrd="0" destOrd="0" presId="urn:microsoft.com/office/officeart/2018/2/layout/IconVerticalSolidList"/>
    <dgm:cxn modelId="{86D8FB37-3EC0-4BB2-A0D5-F3C5A9E32EA0}" type="presParOf" srcId="{64B86675-8151-48E4-85E3-373F42CD0DC3}" destId="{8B8612DB-E7F9-4372-83EC-2399602A6E7B}" srcOrd="1" destOrd="0" presId="urn:microsoft.com/office/officeart/2018/2/layout/IconVerticalSolidList"/>
    <dgm:cxn modelId="{67AE1FC0-13DB-455F-8CEA-179D29B7A25F}" type="presParOf" srcId="{64B86675-8151-48E4-85E3-373F42CD0DC3}" destId="{549E91BF-A0DA-4F4B-A958-49D72747B98F}" srcOrd="2" destOrd="0" presId="urn:microsoft.com/office/officeart/2018/2/layout/IconVerticalSolidList"/>
    <dgm:cxn modelId="{6252F191-85DD-4FD9-8A7F-1D51F82D571F}" type="presParOf" srcId="{64B86675-8151-48E4-85E3-373F42CD0DC3}" destId="{C2F32540-9B5F-4BF5-B821-AEA2EE583B6A}" srcOrd="3" destOrd="0" presId="urn:microsoft.com/office/officeart/2018/2/layout/IconVerticalSolidList"/>
    <dgm:cxn modelId="{F8AE0692-2362-4DD8-9F37-D1B11E8ACD81}" type="presParOf" srcId="{64B86675-8151-48E4-85E3-373F42CD0DC3}" destId="{87261107-5E73-4A3E-B601-0AAB4CABA049}" srcOrd="4" destOrd="0" presId="urn:microsoft.com/office/officeart/2018/2/layout/IconVerticalSolidList"/>
    <dgm:cxn modelId="{4DA6773B-5C43-41C0-BA1E-87A3115BF79F}" type="presParOf" srcId="{6E942EBA-5487-44A1-994A-E15EDE29DCC5}" destId="{B9886F01-DC4E-4926-B695-A7ADF44F817B}" srcOrd="7" destOrd="0" presId="urn:microsoft.com/office/officeart/2018/2/layout/IconVerticalSolidList"/>
    <dgm:cxn modelId="{F8CB9A37-56E1-4E07-9E3D-03E04D3F662D}" type="presParOf" srcId="{6E942EBA-5487-44A1-994A-E15EDE29DCC5}" destId="{7381CE4F-DC9F-4975-8702-DB6E085FCEA8}" srcOrd="8" destOrd="0" presId="urn:microsoft.com/office/officeart/2018/2/layout/IconVerticalSolidList"/>
    <dgm:cxn modelId="{7AF4C17B-C7CD-4AFF-A0D4-4FCA8857CFFF}" type="presParOf" srcId="{7381CE4F-DC9F-4975-8702-DB6E085FCEA8}" destId="{9E2C32AB-058B-480E-AC8B-C35C9AAAD28E}" srcOrd="0" destOrd="0" presId="urn:microsoft.com/office/officeart/2018/2/layout/IconVerticalSolidList"/>
    <dgm:cxn modelId="{9F75F77C-A16F-4F0D-87C6-589E77194AE3}" type="presParOf" srcId="{7381CE4F-DC9F-4975-8702-DB6E085FCEA8}" destId="{60840A63-1B22-4599-9E2B-22F9CB826A25}" srcOrd="1" destOrd="0" presId="urn:microsoft.com/office/officeart/2018/2/layout/IconVerticalSolidList"/>
    <dgm:cxn modelId="{50FC007B-90FF-466D-BE57-112AF4BF8DA3}" type="presParOf" srcId="{7381CE4F-DC9F-4975-8702-DB6E085FCEA8}" destId="{EDA2B41A-26B4-41D0-9028-914AD1BB0DA3}" srcOrd="2" destOrd="0" presId="urn:microsoft.com/office/officeart/2018/2/layout/IconVerticalSolidList"/>
    <dgm:cxn modelId="{6BF72872-739D-49E3-A154-BACE15E5F3BE}" type="presParOf" srcId="{7381CE4F-DC9F-4975-8702-DB6E085FCEA8}" destId="{A0CA3223-69FD-45D3-BEA5-961B68DF2C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D42E5-DAD4-42C7-82FB-5D4C64DBCE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E008B7-4A3E-42E4-85EA-226FC427E44F}">
      <dgm:prSet/>
      <dgm:spPr/>
      <dgm:t>
        <a:bodyPr/>
        <a:lstStyle/>
        <a:p>
          <a:endParaRPr lang="en-US" dirty="0"/>
        </a:p>
        <a:p>
          <a:r>
            <a:rPr lang="en-US" dirty="0"/>
            <a:t>A cross platform foundation to build background and device centric services on</a:t>
          </a:r>
        </a:p>
      </dgm:t>
    </dgm:pt>
    <dgm:pt modelId="{8BB8233B-EFD6-4102-9E83-75BA464469F4}" type="parTrans" cxnId="{E4ADD5BA-10F6-4A6D-88DE-E9FD68CC8D7D}">
      <dgm:prSet/>
      <dgm:spPr/>
      <dgm:t>
        <a:bodyPr/>
        <a:lstStyle/>
        <a:p>
          <a:endParaRPr lang="en-US"/>
        </a:p>
      </dgm:t>
    </dgm:pt>
    <dgm:pt modelId="{49CA716D-7A34-47FF-B6C7-1B581839793D}" type="sibTrans" cxnId="{E4ADD5BA-10F6-4A6D-88DE-E9FD68CC8D7D}">
      <dgm:prSet/>
      <dgm:spPr/>
      <dgm:t>
        <a:bodyPr/>
        <a:lstStyle/>
        <a:p>
          <a:endParaRPr lang="en-US"/>
        </a:p>
      </dgm:t>
    </dgm:pt>
    <dgm:pt modelId="{B4FFC99D-0F3D-4756-BE20-B2617A33F317}">
      <dgm:prSet/>
      <dgm:spPr/>
      <dgm:t>
        <a:bodyPr/>
        <a:lstStyle/>
        <a:p>
          <a:r>
            <a:rPr lang="en-US" dirty="0"/>
            <a:t>Provides a way to write modular and testable code while supporting needed infrastructure like logging, storage, and dependency injection out of the box.  Think Prism for services!</a:t>
          </a:r>
        </a:p>
      </dgm:t>
    </dgm:pt>
    <dgm:pt modelId="{72077F7E-B216-4B89-87F0-A59CA6ECBC0B}" type="parTrans" cxnId="{374FA57D-8918-4BCA-BC1F-C56122055E31}">
      <dgm:prSet/>
      <dgm:spPr/>
      <dgm:t>
        <a:bodyPr/>
        <a:lstStyle/>
        <a:p>
          <a:endParaRPr lang="en-US"/>
        </a:p>
      </dgm:t>
    </dgm:pt>
    <dgm:pt modelId="{4C5922CC-D7F3-4DE5-A155-F9D12CB8404F}" type="sibTrans" cxnId="{374FA57D-8918-4BCA-BC1F-C56122055E31}">
      <dgm:prSet/>
      <dgm:spPr/>
      <dgm:t>
        <a:bodyPr/>
        <a:lstStyle/>
        <a:p>
          <a:endParaRPr lang="en-US"/>
        </a:p>
      </dgm:t>
    </dgm:pt>
    <dgm:pt modelId="{CFAD5DC7-50BB-4AA3-9C18-9D3B7BA6D2F9}">
      <dgm:prSet/>
      <dgm:spPr/>
      <dgm:t>
        <a:bodyPr/>
        <a:lstStyle/>
        <a:p>
          <a:r>
            <a:rPr lang="en-US" dirty="0"/>
            <a:t>Shiny is designed for Android, iOS, and UWP on the .NET platform</a:t>
          </a:r>
        </a:p>
      </dgm:t>
    </dgm:pt>
    <dgm:pt modelId="{7D5D90F5-AAF2-4262-87EC-9A8D36E8F3D9}" type="parTrans" cxnId="{B1FD21A9-D0D5-4D18-8488-6B6BC7D6DB17}">
      <dgm:prSet/>
      <dgm:spPr/>
      <dgm:t>
        <a:bodyPr/>
        <a:lstStyle/>
        <a:p>
          <a:endParaRPr lang="en-US"/>
        </a:p>
      </dgm:t>
    </dgm:pt>
    <dgm:pt modelId="{29C3CEDF-3189-4D4A-AAC1-B70C60625834}" type="sibTrans" cxnId="{B1FD21A9-D0D5-4D18-8488-6B6BC7D6DB17}">
      <dgm:prSet/>
      <dgm:spPr/>
      <dgm:t>
        <a:bodyPr/>
        <a:lstStyle/>
        <a:p>
          <a:endParaRPr lang="en-US"/>
        </a:p>
      </dgm:t>
    </dgm:pt>
    <dgm:pt modelId="{F5A68F68-7A7C-406E-8A7A-36E1261BBF87}" type="pres">
      <dgm:prSet presAssocID="{3F7D42E5-DAD4-42C7-82FB-5D4C64DBCE1F}" presName="vert0" presStyleCnt="0">
        <dgm:presLayoutVars>
          <dgm:dir/>
          <dgm:animOne val="branch"/>
          <dgm:animLvl val="lvl"/>
        </dgm:presLayoutVars>
      </dgm:prSet>
      <dgm:spPr/>
    </dgm:pt>
    <dgm:pt modelId="{05903AB3-6313-4A63-924A-788647B850CE}" type="pres">
      <dgm:prSet presAssocID="{18E008B7-4A3E-42E4-85EA-226FC427E44F}" presName="thickLine" presStyleLbl="alignNode1" presStyleIdx="0" presStyleCnt="3"/>
      <dgm:spPr/>
    </dgm:pt>
    <dgm:pt modelId="{2E203DE8-A578-49E7-ABA3-9A3721764236}" type="pres">
      <dgm:prSet presAssocID="{18E008B7-4A3E-42E4-85EA-226FC427E44F}" presName="horz1" presStyleCnt="0"/>
      <dgm:spPr/>
    </dgm:pt>
    <dgm:pt modelId="{A2FCA9EC-E777-4965-A93C-FB698C1CB3F8}" type="pres">
      <dgm:prSet presAssocID="{18E008B7-4A3E-42E4-85EA-226FC427E44F}" presName="tx1" presStyleLbl="revTx" presStyleIdx="0" presStyleCnt="3"/>
      <dgm:spPr/>
    </dgm:pt>
    <dgm:pt modelId="{767BC2D5-3FEC-4DAD-BDB6-BA238FD91EEB}" type="pres">
      <dgm:prSet presAssocID="{18E008B7-4A3E-42E4-85EA-226FC427E44F}" presName="vert1" presStyleCnt="0"/>
      <dgm:spPr/>
    </dgm:pt>
    <dgm:pt modelId="{22840DE8-CCE1-4EA2-AC49-067F24955973}" type="pres">
      <dgm:prSet presAssocID="{B4FFC99D-0F3D-4756-BE20-B2617A33F317}" presName="thickLine" presStyleLbl="alignNode1" presStyleIdx="1" presStyleCnt="3"/>
      <dgm:spPr/>
    </dgm:pt>
    <dgm:pt modelId="{2D7ABB7C-5946-4DB2-B2D8-AAE5E8A898D3}" type="pres">
      <dgm:prSet presAssocID="{B4FFC99D-0F3D-4756-BE20-B2617A33F317}" presName="horz1" presStyleCnt="0"/>
      <dgm:spPr/>
    </dgm:pt>
    <dgm:pt modelId="{E14EBCC3-34B0-4876-B036-7CDA4AAECCDC}" type="pres">
      <dgm:prSet presAssocID="{B4FFC99D-0F3D-4756-BE20-B2617A33F317}" presName="tx1" presStyleLbl="revTx" presStyleIdx="1" presStyleCnt="3"/>
      <dgm:spPr/>
    </dgm:pt>
    <dgm:pt modelId="{321D711C-6FD5-4676-92A3-F7B8FEA19F7F}" type="pres">
      <dgm:prSet presAssocID="{B4FFC99D-0F3D-4756-BE20-B2617A33F317}" presName="vert1" presStyleCnt="0"/>
      <dgm:spPr/>
    </dgm:pt>
    <dgm:pt modelId="{EE8CC9E3-73DF-4DCD-B0ED-978E27FDE6CC}" type="pres">
      <dgm:prSet presAssocID="{CFAD5DC7-50BB-4AA3-9C18-9D3B7BA6D2F9}" presName="thickLine" presStyleLbl="alignNode1" presStyleIdx="2" presStyleCnt="3"/>
      <dgm:spPr/>
    </dgm:pt>
    <dgm:pt modelId="{22099A9D-C38D-46D2-A396-F5B444C3A74A}" type="pres">
      <dgm:prSet presAssocID="{CFAD5DC7-50BB-4AA3-9C18-9D3B7BA6D2F9}" presName="horz1" presStyleCnt="0"/>
      <dgm:spPr/>
    </dgm:pt>
    <dgm:pt modelId="{28699F41-C7A6-4704-9345-381E0974B742}" type="pres">
      <dgm:prSet presAssocID="{CFAD5DC7-50BB-4AA3-9C18-9D3B7BA6D2F9}" presName="tx1" presStyleLbl="revTx" presStyleIdx="2" presStyleCnt="3"/>
      <dgm:spPr/>
    </dgm:pt>
    <dgm:pt modelId="{6A80CF5E-24FD-4FD2-BD4E-075F8FD0981A}" type="pres">
      <dgm:prSet presAssocID="{CFAD5DC7-50BB-4AA3-9C18-9D3B7BA6D2F9}" presName="vert1" presStyleCnt="0"/>
      <dgm:spPr/>
    </dgm:pt>
  </dgm:ptLst>
  <dgm:cxnLst>
    <dgm:cxn modelId="{617EBD41-6710-4B92-B77D-4A0B7543E95A}" type="presOf" srcId="{18E008B7-4A3E-42E4-85EA-226FC427E44F}" destId="{A2FCA9EC-E777-4965-A93C-FB698C1CB3F8}" srcOrd="0" destOrd="0" presId="urn:microsoft.com/office/officeart/2008/layout/LinedList"/>
    <dgm:cxn modelId="{374FA57D-8918-4BCA-BC1F-C56122055E31}" srcId="{3F7D42E5-DAD4-42C7-82FB-5D4C64DBCE1F}" destId="{B4FFC99D-0F3D-4756-BE20-B2617A33F317}" srcOrd="1" destOrd="0" parTransId="{72077F7E-B216-4B89-87F0-A59CA6ECBC0B}" sibTransId="{4C5922CC-D7F3-4DE5-A155-F9D12CB8404F}"/>
    <dgm:cxn modelId="{5882EB92-32E1-429B-BD18-CA910FC64D0F}" type="presOf" srcId="{CFAD5DC7-50BB-4AA3-9C18-9D3B7BA6D2F9}" destId="{28699F41-C7A6-4704-9345-381E0974B742}" srcOrd="0" destOrd="0" presId="urn:microsoft.com/office/officeart/2008/layout/LinedList"/>
    <dgm:cxn modelId="{4B61779E-5CD1-4BBE-9CA1-0BC66FEBF21A}" type="presOf" srcId="{3F7D42E5-DAD4-42C7-82FB-5D4C64DBCE1F}" destId="{F5A68F68-7A7C-406E-8A7A-36E1261BBF87}" srcOrd="0" destOrd="0" presId="urn:microsoft.com/office/officeart/2008/layout/LinedList"/>
    <dgm:cxn modelId="{B8ABE89E-EC3B-4A71-B3BA-B0934BF2EE71}" type="presOf" srcId="{B4FFC99D-0F3D-4756-BE20-B2617A33F317}" destId="{E14EBCC3-34B0-4876-B036-7CDA4AAECCDC}" srcOrd="0" destOrd="0" presId="urn:microsoft.com/office/officeart/2008/layout/LinedList"/>
    <dgm:cxn modelId="{B1FD21A9-D0D5-4D18-8488-6B6BC7D6DB17}" srcId="{3F7D42E5-DAD4-42C7-82FB-5D4C64DBCE1F}" destId="{CFAD5DC7-50BB-4AA3-9C18-9D3B7BA6D2F9}" srcOrd="2" destOrd="0" parTransId="{7D5D90F5-AAF2-4262-87EC-9A8D36E8F3D9}" sibTransId="{29C3CEDF-3189-4D4A-AAC1-B70C60625834}"/>
    <dgm:cxn modelId="{E4ADD5BA-10F6-4A6D-88DE-E9FD68CC8D7D}" srcId="{3F7D42E5-DAD4-42C7-82FB-5D4C64DBCE1F}" destId="{18E008B7-4A3E-42E4-85EA-226FC427E44F}" srcOrd="0" destOrd="0" parTransId="{8BB8233B-EFD6-4102-9E83-75BA464469F4}" sibTransId="{49CA716D-7A34-47FF-B6C7-1B581839793D}"/>
    <dgm:cxn modelId="{925C86F7-38A6-4D47-81D6-7A5FBBD3DC0C}" type="presParOf" srcId="{F5A68F68-7A7C-406E-8A7A-36E1261BBF87}" destId="{05903AB3-6313-4A63-924A-788647B850CE}" srcOrd="0" destOrd="0" presId="urn:microsoft.com/office/officeart/2008/layout/LinedList"/>
    <dgm:cxn modelId="{369DD29C-7E63-4A4A-BC49-33E7982FE775}" type="presParOf" srcId="{F5A68F68-7A7C-406E-8A7A-36E1261BBF87}" destId="{2E203DE8-A578-49E7-ABA3-9A3721764236}" srcOrd="1" destOrd="0" presId="urn:microsoft.com/office/officeart/2008/layout/LinedList"/>
    <dgm:cxn modelId="{94010B70-E117-492C-8666-D3BDB4FC4725}" type="presParOf" srcId="{2E203DE8-A578-49E7-ABA3-9A3721764236}" destId="{A2FCA9EC-E777-4965-A93C-FB698C1CB3F8}" srcOrd="0" destOrd="0" presId="urn:microsoft.com/office/officeart/2008/layout/LinedList"/>
    <dgm:cxn modelId="{C12D74AF-91BE-43EE-855D-C11E707D4607}" type="presParOf" srcId="{2E203DE8-A578-49E7-ABA3-9A3721764236}" destId="{767BC2D5-3FEC-4DAD-BDB6-BA238FD91EEB}" srcOrd="1" destOrd="0" presId="urn:microsoft.com/office/officeart/2008/layout/LinedList"/>
    <dgm:cxn modelId="{C0EFBD7B-5585-41F8-9ED0-60DE61D6C0BE}" type="presParOf" srcId="{F5A68F68-7A7C-406E-8A7A-36E1261BBF87}" destId="{22840DE8-CCE1-4EA2-AC49-067F24955973}" srcOrd="2" destOrd="0" presId="urn:microsoft.com/office/officeart/2008/layout/LinedList"/>
    <dgm:cxn modelId="{4EF89D38-644B-422E-B100-CDBBED3576D0}" type="presParOf" srcId="{F5A68F68-7A7C-406E-8A7A-36E1261BBF87}" destId="{2D7ABB7C-5946-4DB2-B2D8-AAE5E8A898D3}" srcOrd="3" destOrd="0" presId="urn:microsoft.com/office/officeart/2008/layout/LinedList"/>
    <dgm:cxn modelId="{40223621-A4AC-4816-A9F4-0330CE918678}" type="presParOf" srcId="{2D7ABB7C-5946-4DB2-B2D8-AAE5E8A898D3}" destId="{E14EBCC3-34B0-4876-B036-7CDA4AAECCDC}" srcOrd="0" destOrd="0" presId="urn:microsoft.com/office/officeart/2008/layout/LinedList"/>
    <dgm:cxn modelId="{62573DEE-4F67-4BAC-AD47-A524B890FDF5}" type="presParOf" srcId="{2D7ABB7C-5946-4DB2-B2D8-AAE5E8A898D3}" destId="{321D711C-6FD5-4676-92A3-F7B8FEA19F7F}" srcOrd="1" destOrd="0" presId="urn:microsoft.com/office/officeart/2008/layout/LinedList"/>
    <dgm:cxn modelId="{464074FD-9989-4799-9F82-420265FCC9A3}" type="presParOf" srcId="{F5A68F68-7A7C-406E-8A7A-36E1261BBF87}" destId="{EE8CC9E3-73DF-4DCD-B0ED-978E27FDE6CC}" srcOrd="4" destOrd="0" presId="urn:microsoft.com/office/officeart/2008/layout/LinedList"/>
    <dgm:cxn modelId="{AFDE1408-4AA6-452C-957D-04E93372873F}" type="presParOf" srcId="{F5A68F68-7A7C-406E-8A7A-36E1261BBF87}" destId="{22099A9D-C38D-46D2-A396-F5B444C3A74A}" srcOrd="5" destOrd="0" presId="urn:microsoft.com/office/officeart/2008/layout/LinedList"/>
    <dgm:cxn modelId="{636C8E4A-507E-4C0E-B4E9-EAE991FCE18C}" type="presParOf" srcId="{22099A9D-C38D-46D2-A396-F5B444C3A74A}" destId="{28699F41-C7A6-4704-9345-381E0974B742}" srcOrd="0" destOrd="0" presId="urn:microsoft.com/office/officeart/2008/layout/LinedList"/>
    <dgm:cxn modelId="{58D698AC-F51C-412B-9D23-CDA8FECC034D}" type="presParOf" srcId="{22099A9D-C38D-46D2-A396-F5B444C3A74A}" destId="{6A80CF5E-24FD-4FD2-BD4E-075F8FD098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C741FB-A8E2-4F7A-B1E0-D01078A3EA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83E7B-2732-4525-8AE0-384AFD3D1B2A}">
      <dgm:prSet/>
      <dgm:spPr/>
      <dgm:t>
        <a:bodyPr/>
        <a:lstStyle/>
        <a:p>
          <a:r>
            <a:rPr lang="en-US" dirty="0"/>
            <a:t>It has a startup/app file just like Xamarin Forms </a:t>
          </a:r>
        </a:p>
        <a:p>
          <a:r>
            <a:rPr lang="en-US" dirty="0"/>
            <a:t>&amp; ASP.NET Core – Why Another Startup File???</a:t>
          </a:r>
        </a:p>
      </dgm:t>
    </dgm:pt>
    <dgm:pt modelId="{062DD12A-BAF5-4165-88DD-40B151BF6651}" type="parTrans" cxnId="{9A41D279-6AF0-4A02-B452-B664D38AA323}">
      <dgm:prSet/>
      <dgm:spPr/>
      <dgm:t>
        <a:bodyPr/>
        <a:lstStyle/>
        <a:p>
          <a:endParaRPr lang="en-US"/>
        </a:p>
      </dgm:t>
    </dgm:pt>
    <dgm:pt modelId="{A04569AD-B833-4BED-82A4-9FD1A7624724}" type="sibTrans" cxnId="{9A41D279-6AF0-4A02-B452-B664D38AA323}">
      <dgm:prSet/>
      <dgm:spPr/>
      <dgm:t>
        <a:bodyPr/>
        <a:lstStyle/>
        <a:p>
          <a:endParaRPr lang="en-US"/>
        </a:p>
      </dgm:t>
    </dgm:pt>
    <dgm:pt modelId="{6DD31AF8-C815-4BAE-A5AD-7713CD728A52}">
      <dgm:prSet/>
      <dgm:spPr/>
      <dgm:t>
        <a:bodyPr/>
        <a:lstStyle/>
        <a:p>
          <a:r>
            <a:rPr lang="en-US" dirty="0"/>
            <a:t>Logging Built-In from the start based on </a:t>
          </a:r>
          <a:r>
            <a:rPr lang="en-US" dirty="0" err="1"/>
            <a:t>Microsoft.Extensions.Logging</a:t>
          </a:r>
          <a:endParaRPr lang="en-US" dirty="0"/>
        </a:p>
      </dgm:t>
    </dgm:pt>
    <dgm:pt modelId="{6DE7336A-A72B-4CA2-B641-583AB248B470}" type="parTrans" cxnId="{3BD18EDD-2425-461F-91D1-FD28E8974091}">
      <dgm:prSet/>
      <dgm:spPr/>
      <dgm:t>
        <a:bodyPr/>
        <a:lstStyle/>
        <a:p>
          <a:endParaRPr lang="en-US"/>
        </a:p>
      </dgm:t>
    </dgm:pt>
    <dgm:pt modelId="{A37B6FFD-AB46-4877-86C3-38F8101665A8}" type="sibTrans" cxnId="{3BD18EDD-2425-461F-91D1-FD28E8974091}">
      <dgm:prSet/>
      <dgm:spPr/>
      <dgm:t>
        <a:bodyPr/>
        <a:lstStyle/>
        <a:p>
          <a:endParaRPr lang="en-US"/>
        </a:p>
      </dgm:t>
    </dgm:pt>
    <dgm:pt modelId="{BC495CEF-5F90-48AC-B2F8-E6BF61485CAE}">
      <dgm:prSet/>
      <dgm:spPr/>
      <dgm:t>
        <a:bodyPr/>
        <a:lstStyle/>
        <a:p>
          <a:r>
            <a:rPr lang="en-US" dirty="0"/>
            <a:t>Dependency Injection (</a:t>
          </a:r>
          <a:r>
            <a:rPr lang="en-US" dirty="0" err="1"/>
            <a:t>Microsoft.Extensions.DependencyInjection</a:t>
          </a:r>
          <a:r>
            <a:rPr lang="en-US" dirty="0"/>
            <a:t>) through and through to support testing &amp; spread of your services to the background </a:t>
          </a:r>
        </a:p>
      </dgm:t>
    </dgm:pt>
    <dgm:pt modelId="{5C44383B-C6DF-4111-A4C2-6EAB8EB83584}" type="parTrans" cxnId="{B4F281AE-E168-4BD2-B022-46E80D1B166F}">
      <dgm:prSet/>
      <dgm:spPr/>
      <dgm:t>
        <a:bodyPr/>
        <a:lstStyle/>
        <a:p>
          <a:endParaRPr lang="en-US"/>
        </a:p>
      </dgm:t>
    </dgm:pt>
    <dgm:pt modelId="{B1CAB45F-A7FB-4F8B-B17C-2E9A3C433738}" type="sibTrans" cxnId="{B4F281AE-E168-4BD2-B022-46E80D1B166F}">
      <dgm:prSet/>
      <dgm:spPr/>
      <dgm:t>
        <a:bodyPr/>
        <a:lstStyle/>
        <a:p>
          <a:endParaRPr lang="en-US"/>
        </a:p>
      </dgm:t>
    </dgm:pt>
    <dgm:pt modelId="{1DBD1800-2F00-4822-9344-3CBCF9CAA93E}">
      <dgm:prSet/>
      <dgm:spPr/>
      <dgm:t>
        <a:bodyPr/>
        <a:lstStyle/>
        <a:p>
          <a:r>
            <a:rPr lang="en-US"/>
            <a:t>Reactive Extensions (RX) at the Core – No .NET Events</a:t>
          </a:r>
        </a:p>
      </dgm:t>
    </dgm:pt>
    <dgm:pt modelId="{44C0D4A1-89FB-4126-9565-57112A4A22AA}" type="parTrans" cxnId="{018C8F43-AAEB-4B28-8D34-02EF7F62B2AF}">
      <dgm:prSet/>
      <dgm:spPr/>
      <dgm:t>
        <a:bodyPr/>
        <a:lstStyle/>
        <a:p>
          <a:endParaRPr lang="en-US"/>
        </a:p>
      </dgm:t>
    </dgm:pt>
    <dgm:pt modelId="{0AE8C9DC-9B8E-455D-A480-3B3C9B5003FB}" type="sibTrans" cxnId="{018C8F43-AAEB-4B28-8D34-02EF7F62B2AF}">
      <dgm:prSet/>
      <dgm:spPr/>
      <dgm:t>
        <a:bodyPr/>
        <a:lstStyle/>
        <a:p>
          <a:endParaRPr lang="en-US"/>
        </a:p>
      </dgm:t>
    </dgm:pt>
    <dgm:pt modelId="{600B1B88-1280-42D4-A8CE-48C33A60CB69}">
      <dgm:prSet/>
      <dgm:spPr/>
      <dgm:t>
        <a:bodyPr/>
        <a:lstStyle/>
        <a:p>
          <a:r>
            <a:rPr lang="en-US"/>
            <a:t>For the background, we use delegate interfaces.  This enables us to have a testable, modular unit that supports DI</a:t>
          </a:r>
        </a:p>
      </dgm:t>
    </dgm:pt>
    <dgm:pt modelId="{4C628AF3-07FC-4047-B82B-92BE418ABAF5}" type="parTrans" cxnId="{7F997C1C-0CB7-463A-BA57-ED1A41BBE6A0}">
      <dgm:prSet/>
      <dgm:spPr/>
      <dgm:t>
        <a:bodyPr/>
        <a:lstStyle/>
        <a:p>
          <a:endParaRPr lang="en-US"/>
        </a:p>
      </dgm:t>
    </dgm:pt>
    <dgm:pt modelId="{C61904ED-D896-46D5-8577-90358ACD348A}" type="sibTrans" cxnId="{7F997C1C-0CB7-463A-BA57-ED1A41BBE6A0}">
      <dgm:prSet/>
      <dgm:spPr/>
      <dgm:t>
        <a:bodyPr/>
        <a:lstStyle/>
        <a:p>
          <a:endParaRPr lang="en-US"/>
        </a:p>
      </dgm:t>
    </dgm:pt>
    <dgm:pt modelId="{AC6234B7-AFA8-4C55-AEBA-E3ADD9E3D4C0}" type="pres">
      <dgm:prSet presAssocID="{91C741FB-A8E2-4F7A-B1E0-D01078A3EAEE}" presName="vert0" presStyleCnt="0">
        <dgm:presLayoutVars>
          <dgm:dir/>
          <dgm:animOne val="branch"/>
          <dgm:animLvl val="lvl"/>
        </dgm:presLayoutVars>
      </dgm:prSet>
      <dgm:spPr/>
    </dgm:pt>
    <dgm:pt modelId="{5F8465F9-F865-49DE-B644-8051DD0B6735}" type="pres">
      <dgm:prSet presAssocID="{9A783E7B-2732-4525-8AE0-384AFD3D1B2A}" presName="thickLine" presStyleLbl="alignNode1" presStyleIdx="0" presStyleCnt="5"/>
      <dgm:spPr/>
    </dgm:pt>
    <dgm:pt modelId="{32024951-DFA8-4E7C-9818-32699E3DE54A}" type="pres">
      <dgm:prSet presAssocID="{9A783E7B-2732-4525-8AE0-384AFD3D1B2A}" presName="horz1" presStyleCnt="0"/>
      <dgm:spPr/>
    </dgm:pt>
    <dgm:pt modelId="{36DB85E6-87E9-4CB1-9BE7-793927A24E41}" type="pres">
      <dgm:prSet presAssocID="{9A783E7B-2732-4525-8AE0-384AFD3D1B2A}" presName="tx1" presStyleLbl="revTx" presStyleIdx="0" presStyleCnt="5"/>
      <dgm:spPr/>
    </dgm:pt>
    <dgm:pt modelId="{B43C25A0-28A8-46D9-8E5F-DE2E54DF5576}" type="pres">
      <dgm:prSet presAssocID="{9A783E7B-2732-4525-8AE0-384AFD3D1B2A}" presName="vert1" presStyleCnt="0"/>
      <dgm:spPr/>
    </dgm:pt>
    <dgm:pt modelId="{C0C5FC21-19EF-4B4B-8800-A6A0998113AA}" type="pres">
      <dgm:prSet presAssocID="{6DD31AF8-C815-4BAE-A5AD-7713CD728A52}" presName="thickLine" presStyleLbl="alignNode1" presStyleIdx="1" presStyleCnt="5"/>
      <dgm:spPr/>
    </dgm:pt>
    <dgm:pt modelId="{91CA9AB2-A057-42CB-B0BB-C2554754AE01}" type="pres">
      <dgm:prSet presAssocID="{6DD31AF8-C815-4BAE-A5AD-7713CD728A52}" presName="horz1" presStyleCnt="0"/>
      <dgm:spPr/>
    </dgm:pt>
    <dgm:pt modelId="{5EA64D61-82FC-4A9E-BC2B-72CC2687E9FA}" type="pres">
      <dgm:prSet presAssocID="{6DD31AF8-C815-4BAE-A5AD-7713CD728A52}" presName="tx1" presStyleLbl="revTx" presStyleIdx="1" presStyleCnt="5"/>
      <dgm:spPr/>
    </dgm:pt>
    <dgm:pt modelId="{57C089F8-3949-4F60-BF61-9C960EB83091}" type="pres">
      <dgm:prSet presAssocID="{6DD31AF8-C815-4BAE-A5AD-7713CD728A52}" presName="vert1" presStyleCnt="0"/>
      <dgm:spPr/>
    </dgm:pt>
    <dgm:pt modelId="{15A7DB3A-3377-4D23-A9FF-12CE4E50DB0B}" type="pres">
      <dgm:prSet presAssocID="{BC495CEF-5F90-48AC-B2F8-E6BF61485CAE}" presName="thickLine" presStyleLbl="alignNode1" presStyleIdx="2" presStyleCnt="5"/>
      <dgm:spPr/>
    </dgm:pt>
    <dgm:pt modelId="{4B9C94B1-B374-4AF5-B3D1-2B1CEB061302}" type="pres">
      <dgm:prSet presAssocID="{BC495CEF-5F90-48AC-B2F8-E6BF61485CAE}" presName="horz1" presStyleCnt="0"/>
      <dgm:spPr/>
    </dgm:pt>
    <dgm:pt modelId="{9AEC6D96-ACA3-480C-900C-20F1EB484573}" type="pres">
      <dgm:prSet presAssocID="{BC495CEF-5F90-48AC-B2F8-E6BF61485CAE}" presName="tx1" presStyleLbl="revTx" presStyleIdx="2" presStyleCnt="5"/>
      <dgm:spPr/>
    </dgm:pt>
    <dgm:pt modelId="{CA379048-A404-4AD3-BE02-4CE2F01946BE}" type="pres">
      <dgm:prSet presAssocID="{BC495CEF-5F90-48AC-B2F8-E6BF61485CAE}" presName="vert1" presStyleCnt="0"/>
      <dgm:spPr/>
    </dgm:pt>
    <dgm:pt modelId="{A1E11D1F-4AE0-4C03-A36B-F08C8CC3C765}" type="pres">
      <dgm:prSet presAssocID="{1DBD1800-2F00-4822-9344-3CBCF9CAA93E}" presName="thickLine" presStyleLbl="alignNode1" presStyleIdx="3" presStyleCnt="5"/>
      <dgm:spPr/>
    </dgm:pt>
    <dgm:pt modelId="{636B174E-33A2-4232-865F-AB1D79D5681A}" type="pres">
      <dgm:prSet presAssocID="{1DBD1800-2F00-4822-9344-3CBCF9CAA93E}" presName="horz1" presStyleCnt="0"/>
      <dgm:spPr/>
    </dgm:pt>
    <dgm:pt modelId="{BA260612-08D3-4E19-916F-1FC6D8C06648}" type="pres">
      <dgm:prSet presAssocID="{1DBD1800-2F00-4822-9344-3CBCF9CAA93E}" presName="tx1" presStyleLbl="revTx" presStyleIdx="3" presStyleCnt="5"/>
      <dgm:spPr/>
    </dgm:pt>
    <dgm:pt modelId="{521F623B-D00C-4454-AE65-8B2DDC1CEF7F}" type="pres">
      <dgm:prSet presAssocID="{1DBD1800-2F00-4822-9344-3CBCF9CAA93E}" presName="vert1" presStyleCnt="0"/>
      <dgm:spPr/>
    </dgm:pt>
    <dgm:pt modelId="{517617A5-7A52-4462-A2CD-A58814B93FA1}" type="pres">
      <dgm:prSet presAssocID="{600B1B88-1280-42D4-A8CE-48C33A60CB69}" presName="thickLine" presStyleLbl="alignNode1" presStyleIdx="4" presStyleCnt="5"/>
      <dgm:spPr/>
    </dgm:pt>
    <dgm:pt modelId="{8CDFA4ED-10AF-40F5-8A08-289AB3BCD1B5}" type="pres">
      <dgm:prSet presAssocID="{600B1B88-1280-42D4-A8CE-48C33A60CB69}" presName="horz1" presStyleCnt="0"/>
      <dgm:spPr/>
    </dgm:pt>
    <dgm:pt modelId="{7F1D538B-9335-44F9-9C62-53D1AB6ABC9A}" type="pres">
      <dgm:prSet presAssocID="{600B1B88-1280-42D4-A8CE-48C33A60CB69}" presName="tx1" presStyleLbl="revTx" presStyleIdx="4" presStyleCnt="5"/>
      <dgm:spPr/>
    </dgm:pt>
    <dgm:pt modelId="{34E2F14D-88CB-4E18-93EC-3492339EB687}" type="pres">
      <dgm:prSet presAssocID="{600B1B88-1280-42D4-A8CE-48C33A60CB69}" presName="vert1" presStyleCnt="0"/>
      <dgm:spPr/>
    </dgm:pt>
  </dgm:ptLst>
  <dgm:cxnLst>
    <dgm:cxn modelId="{4A855C16-EA23-413E-8287-205EF851B5EF}" type="presOf" srcId="{6DD31AF8-C815-4BAE-A5AD-7713CD728A52}" destId="{5EA64D61-82FC-4A9E-BC2B-72CC2687E9FA}" srcOrd="0" destOrd="0" presId="urn:microsoft.com/office/officeart/2008/layout/LinedList"/>
    <dgm:cxn modelId="{7F997C1C-0CB7-463A-BA57-ED1A41BBE6A0}" srcId="{91C741FB-A8E2-4F7A-B1E0-D01078A3EAEE}" destId="{600B1B88-1280-42D4-A8CE-48C33A60CB69}" srcOrd="4" destOrd="0" parTransId="{4C628AF3-07FC-4047-B82B-92BE418ABAF5}" sibTransId="{C61904ED-D896-46D5-8577-90358ACD348A}"/>
    <dgm:cxn modelId="{E9FA9A1F-80D7-4830-BF4E-F699CFCE4293}" type="presOf" srcId="{91C741FB-A8E2-4F7A-B1E0-D01078A3EAEE}" destId="{AC6234B7-AFA8-4C55-AEBA-E3ADD9E3D4C0}" srcOrd="0" destOrd="0" presId="urn:microsoft.com/office/officeart/2008/layout/LinedList"/>
    <dgm:cxn modelId="{69A9A45D-C381-4B08-A880-3A3574557D70}" type="presOf" srcId="{BC495CEF-5F90-48AC-B2F8-E6BF61485CAE}" destId="{9AEC6D96-ACA3-480C-900C-20F1EB484573}" srcOrd="0" destOrd="0" presId="urn:microsoft.com/office/officeart/2008/layout/LinedList"/>
    <dgm:cxn modelId="{018C8F43-AAEB-4B28-8D34-02EF7F62B2AF}" srcId="{91C741FB-A8E2-4F7A-B1E0-D01078A3EAEE}" destId="{1DBD1800-2F00-4822-9344-3CBCF9CAA93E}" srcOrd="3" destOrd="0" parTransId="{44C0D4A1-89FB-4126-9565-57112A4A22AA}" sibTransId="{0AE8C9DC-9B8E-455D-A480-3B3C9B5003FB}"/>
    <dgm:cxn modelId="{E0239D65-73B7-4FD5-B544-9B0BC7C5ACCF}" type="presOf" srcId="{9A783E7B-2732-4525-8AE0-384AFD3D1B2A}" destId="{36DB85E6-87E9-4CB1-9BE7-793927A24E41}" srcOrd="0" destOrd="0" presId="urn:microsoft.com/office/officeart/2008/layout/LinedList"/>
    <dgm:cxn modelId="{058A3E49-4DEB-4689-870B-12F4B9BB187A}" type="presOf" srcId="{1DBD1800-2F00-4822-9344-3CBCF9CAA93E}" destId="{BA260612-08D3-4E19-916F-1FC6D8C06648}" srcOrd="0" destOrd="0" presId="urn:microsoft.com/office/officeart/2008/layout/LinedList"/>
    <dgm:cxn modelId="{9A41D279-6AF0-4A02-B452-B664D38AA323}" srcId="{91C741FB-A8E2-4F7A-B1E0-D01078A3EAEE}" destId="{9A783E7B-2732-4525-8AE0-384AFD3D1B2A}" srcOrd="0" destOrd="0" parTransId="{062DD12A-BAF5-4165-88DD-40B151BF6651}" sibTransId="{A04569AD-B833-4BED-82A4-9FD1A7624724}"/>
    <dgm:cxn modelId="{B4F281AE-E168-4BD2-B022-46E80D1B166F}" srcId="{91C741FB-A8E2-4F7A-B1E0-D01078A3EAEE}" destId="{BC495CEF-5F90-48AC-B2F8-E6BF61485CAE}" srcOrd="2" destOrd="0" parTransId="{5C44383B-C6DF-4111-A4C2-6EAB8EB83584}" sibTransId="{B1CAB45F-A7FB-4F8B-B17C-2E9A3C433738}"/>
    <dgm:cxn modelId="{3BD18EDD-2425-461F-91D1-FD28E8974091}" srcId="{91C741FB-A8E2-4F7A-B1E0-D01078A3EAEE}" destId="{6DD31AF8-C815-4BAE-A5AD-7713CD728A52}" srcOrd="1" destOrd="0" parTransId="{6DE7336A-A72B-4CA2-B641-583AB248B470}" sibTransId="{A37B6FFD-AB46-4877-86C3-38F8101665A8}"/>
    <dgm:cxn modelId="{1E601ADF-7C78-43A0-8129-D4488CCC3603}" type="presOf" srcId="{600B1B88-1280-42D4-A8CE-48C33A60CB69}" destId="{7F1D538B-9335-44F9-9C62-53D1AB6ABC9A}" srcOrd="0" destOrd="0" presId="urn:microsoft.com/office/officeart/2008/layout/LinedList"/>
    <dgm:cxn modelId="{AF7E8E53-2828-443A-861E-EE20C68D716A}" type="presParOf" srcId="{AC6234B7-AFA8-4C55-AEBA-E3ADD9E3D4C0}" destId="{5F8465F9-F865-49DE-B644-8051DD0B6735}" srcOrd="0" destOrd="0" presId="urn:microsoft.com/office/officeart/2008/layout/LinedList"/>
    <dgm:cxn modelId="{957A680A-A31C-4692-9455-232457BC6431}" type="presParOf" srcId="{AC6234B7-AFA8-4C55-AEBA-E3ADD9E3D4C0}" destId="{32024951-DFA8-4E7C-9818-32699E3DE54A}" srcOrd="1" destOrd="0" presId="urn:microsoft.com/office/officeart/2008/layout/LinedList"/>
    <dgm:cxn modelId="{2524D222-B629-4C2C-B3DC-93E612AC6DD7}" type="presParOf" srcId="{32024951-DFA8-4E7C-9818-32699E3DE54A}" destId="{36DB85E6-87E9-4CB1-9BE7-793927A24E41}" srcOrd="0" destOrd="0" presId="urn:microsoft.com/office/officeart/2008/layout/LinedList"/>
    <dgm:cxn modelId="{A0D889B4-8446-4400-A98E-99A329CCB4CC}" type="presParOf" srcId="{32024951-DFA8-4E7C-9818-32699E3DE54A}" destId="{B43C25A0-28A8-46D9-8E5F-DE2E54DF5576}" srcOrd="1" destOrd="0" presId="urn:microsoft.com/office/officeart/2008/layout/LinedList"/>
    <dgm:cxn modelId="{0608FB5F-E4FD-47D9-9784-C8202E6F1DFD}" type="presParOf" srcId="{AC6234B7-AFA8-4C55-AEBA-E3ADD9E3D4C0}" destId="{C0C5FC21-19EF-4B4B-8800-A6A0998113AA}" srcOrd="2" destOrd="0" presId="urn:microsoft.com/office/officeart/2008/layout/LinedList"/>
    <dgm:cxn modelId="{992B4084-D10B-47EF-8056-BE2194BCB2D0}" type="presParOf" srcId="{AC6234B7-AFA8-4C55-AEBA-E3ADD9E3D4C0}" destId="{91CA9AB2-A057-42CB-B0BB-C2554754AE01}" srcOrd="3" destOrd="0" presId="urn:microsoft.com/office/officeart/2008/layout/LinedList"/>
    <dgm:cxn modelId="{A75BA779-706B-44C0-8EEF-E45A0B8B4A44}" type="presParOf" srcId="{91CA9AB2-A057-42CB-B0BB-C2554754AE01}" destId="{5EA64D61-82FC-4A9E-BC2B-72CC2687E9FA}" srcOrd="0" destOrd="0" presId="urn:microsoft.com/office/officeart/2008/layout/LinedList"/>
    <dgm:cxn modelId="{8F2D9696-F220-4295-9A75-235C6D290D12}" type="presParOf" srcId="{91CA9AB2-A057-42CB-B0BB-C2554754AE01}" destId="{57C089F8-3949-4F60-BF61-9C960EB83091}" srcOrd="1" destOrd="0" presId="urn:microsoft.com/office/officeart/2008/layout/LinedList"/>
    <dgm:cxn modelId="{49505C16-75AF-4D83-98F3-978148FB9CEA}" type="presParOf" srcId="{AC6234B7-AFA8-4C55-AEBA-E3ADD9E3D4C0}" destId="{15A7DB3A-3377-4D23-A9FF-12CE4E50DB0B}" srcOrd="4" destOrd="0" presId="urn:microsoft.com/office/officeart/2008/layout/LinedList"/>
    <dgm:cxn modelId="{D6C04A64-775B-4A5B-A751-C2C9C3B88E79}" type="presParOf" srcId="{AC6234B7-AFA8-4C55-AEBA-E3ADD9E3D4C0}" destId="{4B9C94B1-B374-4AF5-B3D1-2B1CEB061302}" srcOrd="5" destOrd="0" presId="urn:microsoft.com/office/officeart/2008/layout/LinedList"/>
    <dgm:cxn modelId="{F11F0622-890B-45D1-8338-2894AC455DDF}" type="presParOf" srcId="{4B9C94B1-B374-4AF5-B3D1-2B1CEB061302}" destId="{9AEC6D96-ACA3-480C-900C-20F1EB484573}" srcOrd="0" destOrd="0" presId="urn:microsoft.com/office/officeart/2008/layout/LinedList"/>
    <dgm:cxn modelId="{B3D70306-A95D-429A-A593-EC62DCA605DA}" type="presParOf" srcId="{4B9C94B1-B374-4AF5-B3D1-2B1CEB061302}" destId="{CA379048-A404-4AD3-BE02-4CE2F01946BE}" srcOrd="1" destOrd="0" presId="urn:microsoft.com/office/officeart/2008/layout/LinedList"/>
    <dgm:cxn modelId="{EAE9268B-AB1E-4979-BD0D-BFB2C08599B7}" type="presParOf" srcId="{AC6234B7-AFA8-4C55-AEBA-E3ADD9E3D4C0}" destId="{A1E11D1F-4AE0-4C03-A36B-F08C8CC3C765}" srcOrd="6" destOrd="0" presId="urn:microsoft.com/office/officeart/2008/layout/LinedList"/>
    <dgm:cxn modelId="{30AF5CE6-4A87-48BE-B8FF-BB4D531F5DFD}" type="presParOf" srcId="{AC6234B7-AFA8-4C55-AEBA-E3ADD9E3D4C0}" destId="{636B174E-33A2-4232-865F-AB1D79D5681A}" srcOrd="7" destOrd="0" presId="urn:microsoft.com/office/officeart/2008/layout/LinedList"/>
    <dgm:cxn modelId="{E036B1F7-8FD4-4EBE-9F03-3E29E293F5DD}" type="presParOf" srcId="{636B174E-33A2-4232-865F-AB1D79D5681A}" destId="{BA260612-08D3-4E19-916F-1FC6D8C06648}" srcOrd="0" destOrd="0" presId="urn:microsoft.com/office/officeart/2008/layout/LinedList"/>
    <dgm:cxn modelId="{9E12797E-ACC0-4035-9ABB-B7631AB21A07}" type="presParOf" srcId="{636B174E-33A2-4232-865F-AB1D79D5681A}" destId="{521F623B-D00C-4454-AE65-8B2DDC1CEF7F}" srcOrd="1" destOrd="0" presId="urn:microsoft.com/office/officeart/2008/layout/LinedList"/>
    <dgm:cxn modelId="{B052B2DB-E9B4-45B0-99AE-4428B2D9D627}" type="presParOf" srcId="{AC6234B7-AFA8-4C55-AEBA-E3ADD9E3D4C0}" destId="{517617A5-7A52-4462-A2CD-A58814B93FA1}" srcOrd="8" destOrd="0" presId="urn:microsoft.com/office/officeart/2008/layout/LinedList"/>
    <dgm:cxn modelId="{588C29B2-D813-423A-9064-7A40593B2EF8}" type="presParOf" srcId="{AC6234B7-AFA8-4C55-AEBA-E3ADD9E3D4C0}" destId="{8CDFA4ED-10AF-40F5-8A08-289AB3BCD1B5}" srcOrd="9" destOrd="0" presId="urn:microsoft.com/office/officeart/2008/layout/LinedList"/>
    <dgm:cxn modelId="{BD802B2E-0705-42A4-9802-93D678078D63}" type="presParOf" srcId="{8CDFA4ED-10AF-40F5-8A08-289AB3BCD1B5}" destId="{7F1D538B-9335-44F9-9C62-53D1AB6ABC9A}" srcOrd="0" destOrd="0" presId="urn:microsoft.com/office/officeart/2008/layout/LinedList"/>
    <dgm:cxn modelId="{A2C43528-167C-430D-A680-512EF1F52511}" type="presParOf" srcId="{8CDFA4ED-10AF-40F5-8A08-289AB3BCD1B5}" destId="{34E2F14D-88CB-4E18-93EC-3492339EB6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C96E5-0596-4EA6-8DBD-E0AD5120F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A2BFEC-DF33-4BD7-924A-007CEE26458B}">
      <dgm:prSet/>
      <dgm:spPr/>
      <dgm:t>
        <a:bodyPr/>
        <a:lstStyle/>
        <a:p>
          <a:r>
            <a:rPr lang="en-US"/>
            <a:t>Periodic Background Jobs</a:t>
          </a:r>
        </a:p>
      </dgm:t>
    </dgm:pt>
    <dgm:pt modelId="{184065DD-C095-4B5C-89EB-F5A40A847906}" type="parTrans" cxnId="{9FB4C94B-D84A-423D-ADDF-24C271675A25}">
      <dgm:prSet/>
      <dgm:spPr/>
      <dgm:t>
        <a:bodyPr/>
        <a:lstStyle/>
        <a:p>
          <a:endParaRPr lang="en-US"/>
        </a:p>
      </dgm:t>
    </dgm:pt>
    <dgm:pt modelId="{F2C620C4-ABC6-4F5A-8A6F-964002A17937}" type="sibTrans" cxnId="{9FB4C94B-D84A-423D-ADDF-24C271675A25}">
      <dgm:prSet/>
      <dgm:spPr/>
      <dgm:t>
        <a:bodyPr/>
        <a:lstStyle/>
        <a:p>
          <a:endParaRPr lang="en-US"/>
        </a:p>
      </dgm:t>
    </dgm:pt>
    <dgm:pt modelId="{7E85F361-F5C9-4391-8223-0DF987E37B5D}">
      <dgm:prSet/>
      <dgm:spPr/>
      <dgm:t>
        <a:bodyPr/>
        <a:lstStyle/>
        <a:p>
          <a:endParaRPr lang="en-US"/>
        </a:p>
      </dgm:t>
    </dgm:pt>
    <dgm:pt modelId="{014F0261-86B5-4CB0-B709-90853FF23061}" type="parTrans" cxnId="{0D2666FF-75A4-44BD-824C-4F38D34E27BA}">
      <dgm:prSet/>
      <dgm:spPr/>
      <dgm:t>
        <a:bodyPr/>
        <a:lstStyle/>
        <a:p>
          <a:endParaRPr lang="en-US"/>
        </a:p>
      </dgm:t>
    </dgm:pt>
    <dgm:pt modelId="{4D8A234F-EF62-4DC5-8B42-6747AAE9AB18}" type="sibTrans" cxnId="{0D2666FF-75A4-44BD-824C-4F38D34E27BA}">
      <dgm:prSet/>
      <dgm:spPr/>
      <dgm:t>
        <a:bodyPr/>
        <a:lstStyle/>
        <a:p>
          <a:endParaRPr lang="en-US"/>
        </a:p>
      </dgm:t>
    </dgm:pt>
    <dgm:pt modelId="{1BECC4A0-DC52-4C53-BA4B-51115FA96CA8}">
      <dgm:prSet/>
      <dgm:spPr/>
      <dgm:t>
        <a:bodyPr/>
        <a:lstStyle/>
        <a:p>
          <a:r>
            <a:rPr lang="en-US"/>
            <a:t>Background GPS &amp; Geofencing</a:t>
          </a:r>
        </a:p>
      </dgm:t>
    </dgm:pt>
    <dgm:pt modelId="{F327134B-8F20-41C2-A5D7-8A501450D2EE}" type="parTrans" cxnId="{92864EC9-FB47-44AA-8DCC-E7972B46242A}">
      <dgm:prSet/>
      <dgm:spPr/>
      <dgm:t>
        <a:bodyPr/>
        <a:lstStyle/>
        <a:p>
          <a:endParaRPr lang="en-US"/>
        </a:p>
      </dgm:t>
    </dgm:pt>
    <dgm:pt modelId="{5DA3D9F9-DE6C-42FC-9CF4-5DA775E8DE7A}" type="sibTrans" cxnId="{92864EC9-FB47-44AA-8DCC-E7972B46242A}">
      <dgm:prSet/>
      <dgm:spPr/>
      <dgm:t>
        <a:bodyPr/>
        <a:lstStyle/>
        <a:p>
          <a:endParaRPr lang="en-US"/>
        </a:p>
      </dgm:t>
    </dgm:pt>
    <dgm:pt modelId="{97C51BFE-32D8-477E-ADC5-68F0A9159003}">
      <dgm:prSet/>
      <dgm:spPr/>
      <dgm:t>
        <a:bodyPr/>
        <a:lstStyle/>
        <a:p>
          <a:r>
            <a:rPr lang="en-US"/>
            <a:t>Motion Activity Recognition</a:t>
          </a:r>
        </a:p>
      </dgm:t>
    </dgm:pt>
    <dgm:pt modelId="{BB0A0F00-E09B-4D02-8FC5-DCC19AFB4728}" type="parTrans" cxnId="{341C0F5C-7C38-4C35-8C68-C776E8BDC89C}">
      <dgm:prSet/>
      <dgm:spPr/>
      <dgm:t>
        <a:bodyPr/>
        <a:lstStyle/>
        <a:p>
          <a:endParaRPr lang="en-US"/>
        </a:p>
      </dgm:t>
    </dgm:pt>
    <dgm:pt modelId="{AD699562-C84D-4A74-9273-B2D0DD908737}" type="sibTrans" cxnId="{341C0F5C-7C38-4C35-8C68-C776E8BDC89C}">
      <dgm:prSet/>
      <dgm:spPr/>
      <dgm:t>
        <a:bodyPr/>
        <a:lstStyle/>
        <a:p>
          <a:endParaRPr lang="en-US"/>
        </a:p>
      </dgm:t>
    </dgm:pt>
    <dgm:pt modelId="{61D04E8D-C7D4-4AA9-9E48-562970F2EABF}">
      <dgm:prSet/>
      <dgm:spPr/>
      <dgm:t>
        <a:bodyPr/>
        <a:lstStyle/>
        <a:p>
          <a:r>
            <a:rPr lang="en-US"/>
            <a:t>Local Notifications</a:t>
          </a:r>
        </a:p>
      </dgm:t>
    </dgm:pt>
    <dgm:pt modelId="{CF63EA39-2A02-4826-96EB-D5F7268FF684}" type="parTrans" cxnId="{72C45B83-A693-41E4-A030-5DD9C6F37EE0}">
      <dgm:prSet/>
      <dgm:spPr/>
      <dgm:t>
        <a:bodyPr/>
        <a:lstStyle/>
        <a:p>
          <a:endParaRPr lang="en-US"/>
        </a:p>
      </dgm:t>
    </dgm:pt>
    <dgm:pt modelId="{A187304D-8D5E-4E40-B3F1-13C51F1C3D19}" type="sibTrans" cxnId="{72C45B83-A693-41E4-A030-5DD9C6F37EE0}">
      <dgm:prSet/>
      <dgm:spPr/>
      <dgm:t>
        <a:bodyPr/>
        <a:lstStyle/>
        <a:p>
          <a:endParaRPr lang="en-US"/>
        </a:p>
      </dgm:t>
    </dgm:pt>
    <dgm:pt modelId="{03F6E2FB-8CAC-4751-A04F-572FDE13F0C2}">
      <dgm:prSet/>
      <dgm:spPr/>
      <dgm:t>
        <a:bodyPr/>
        <a:lstStyle/>
        <a:p>
          <a:r>
            <a:rPr lang="en-US"/>
            <a:t>Scheduled</a:t>
          </a:r>
        </a:p>
      </dgm:t>
    </dgm:pt>
    <dgm:pt modelId="{1F412E26-0BE8-4BA6-9D33-42B387C82B56}" type="parTrans" cxnId="{921E7573-FEDA-4D17-BC09-C7046843FAEB}">
      <dgm:prSet/>
      <dgm:spPr/>
      <dgm:t>
        <a:bodyPr/>
        <a:lstStyle/>
        <a:p>
          <a:endParaRPr lang="en-US"/>
        </a:p>
      </dgm:t>
    </dgm:pt>
    <dgm:pt modelId="{7DC2FB9A-B5E1-4769-8451-535DE5E755B1}" type="sibTrans" cxnId="{921E7573-FEDA-4D17-BC09-C7046843FAEB}">
      <dgm:prSet/>
      <dgm:spPr/>
      <dgm:t>
        <a:bodyPr/>
        <a:lstStyle/>
        <a:p>
          <a:endParaRPr lang="en-US"/>
        </a:p>
      </dgm:t>
    </dgm:pt>
    <dgm:pt modelId="{EFA94F34-1E96-4E43-B32B-06AD41C4245A}">
      <dgm:prSet/>
      <dgm:spPr/>
      <dgm:t>
        <a:bodyPr/>
        <a:lstStyle/>
        <a:p>
          <a:r>
            <a:rPr lang="en-US"/>
            <a:t>User interfactions</a:t>
          </a:r>
        </a:p>
      </dgm:t>
    </dgm:pt>
    <dgm:pt modelId="{8CFECB48-6F7D-442A-98DC-BE75D8AE3910}" type="parTrans" cxnId="{73C0CC0A-27E9-4470-A009-AF269FD1FFE5}">
      <dgm:prSet/>
      <dgm:spPr/>
      <dgm:t>
        <a:bodyPr/>
        <a:lstStyle/>
        <a:p>
          <a:endParaRPr lang="en-US"/>
        </a:p>
      </dgm:t>
    </dgm:pt>
    <dgm:pt modelId="{9E68BEE2-F892-4E2B-A7B2-8BBC45CF594E}" type="sibTrans" cxnId="{73C0CC0A-27E9-4470-A009-AF269FD1FFE5}">
      <dgm:prSet/>
      <dgm:spPr/>
      <dgm:t>
        <a:bodyPr/>
        <a:lstStyle/>
        <a:p>
          <a:endParaRPr lang="en-US"/>
        </a:p>
      </dgm:t>
    </dgm:pt>
    <dgm:pt modelId="{419216E5-AFDA-4F6F-B5F8-959988431F23}">
      <dgm:prSet/>
      <dgm:spPr/>
      <dgm:t>
        <a:bodyPr/>
        <a:lstStyle/>
        <a:p>
          <a:r>
            <a:rPr lang="en-US"/>
            <a:t>Customizable from every aspect</a:t>
          </a:r>
        </a:p>
      </dgm:t>
    </dgm:pt>
    <dgm:pt modelId="{29FBB1D7-C101-404C-A81C-C23A31A07C94}" type="parTrans" cxnId="{B84E63FE-14E8-4C2D-A895-E092A548DD86}">
      <dgm:prSet/>
      <dgm:spPr/>
      <dgm:t>
        <a:bodyPr/>
        <a:lstStyle/>
        <a:p>
          <a:endParaRPr lang="en-US"/>
        </a:p>
      </dgm:t>
    </dgm:pt>
    <dgm:pt modelId="{00B9CB13-5E4D-4DE3-8900-E5B1512DD018}" type="sibTrans" cxnId="{B84E63FE-14E8-4C2D-A895-E092A548DD86}">
      <dgm:prSet/>
      <dgm:spPr/>
      <dgm:t>
        <a:bodyPr/>
        <a:lstStyle/>
        <a:p>
          <a:endParaRPr lang="en-US"/>
        </a:p>
      </dgm:t>
    </dgm:pt>
    <dgm:pt modelId="{21090DF4-2AF5-4D3F-85D0-E69E53FBFCBC}">
      <dgm:prSet/>
      <dgm:spPr/>
      <dgm:t>
        <a:bodyPr/>
        <a:lstStyle/>
        <a:p>
          <a:r>
            <a:rPr lang="en-US"/>
            <a:t>Push Notifications</a:t>
          </a:r>
        </a:p>
      </dgm:t>
    </dgm:pt>
    <dgm:pt modelId="{B5FD2F38-41A4-4AA3-BAB9-60E18C0AD5B6}" type="parTrans" cxnId="{17FF03EE-6D26-4EE7-8625-3440ED8BE1AD}">
      <dgm:prSet/>
      <dgm:spPr/>
      <dgm:t>
        <a:bodyPr/>
        <a:lstStyle/>
        <a:p>
          <a:endParaRPr lang="en-US"/>
        </a:p>
      </dgm:t>
    </dgm:pt>
    <dgm:pt modelId="{91EA2502-B3C8-46C3-8E0B-075426F5D6D6}" type="sibTrans" cxnId="{17FF03EE-6D26-4EE7-8625-3440ED8BE1AD}">
      <dgm:prSet/>
      <dgm:spPr/>
      <dgm:t>
        <a:bodyPr/>
        <a:lstStyle/>
        <a:p>
          <a:endParaRPr lang="en-US"/>
        </a:p>
      </dgm:t>
    </dgm:pt>
    <dgm:pt modelId="{CD9D4A4B-55DC-4E0D-9D1C-D62FCA839804}">
      <dgm:prSet/>
      <dgm:spPr/>
      <dgm:t>
        <a:bodyPr/>
        <a:lstStyle/>
        <a:p>
          <a:r>
            <a:rPr lang="en-US"/>
            <a:t>switch between native, firebase, or azure notifications hubs with 1 line of code</a:t>
          </a:r>
        </a:p>
      </dgm:t>
    </dgm:pt>
    <dgm:pt modelId="{E2545BFF-E52C-4D8E-AEA3-7FA4A7B404C9}" type="parTrans" cxnId="{AA20A120-DD85-4DB1-9B8B-1CA61D94D69B}">
      <dgm:prSet/>
      <dgm:spPr/>
      <dgm:t>
        <a:bodyPr/>
        <a:lstStyle/>
        <a:p>
          <a:endParaRPr lang="en-US"/>
        </a:p>
      </dgm:t>
    </dgm:pt>
    <dgm:pt modelId="{5F18983D-98A8-4023-A40D-5417016D452F}" type="sibTrans" cxnId="{AA20A120-DD85-4DB1-9B8B-1CA61D94D69B}">
      <dgm:prSet/>
      <dgm:spPr/>
      <dgm:t>
        <a:bodyPr/>
        <a:lstStyle/>
        <a:p>
          <a:endParaRPr lang="en-US"/>
        </a:p>
      </dgm:t>
    </dgm:pt>
    <dgm:pt modelId="{5ED850E5-D20A-4278-B9EC-2AAEEA7CD838}">
      <dgm:prSet/>
      <dgm:spPr/>
      <dgm:t>
        <a:bodyPr/>
        <a:lstStyle/>
        <a:p>
          <a:r>
            <a:rPr lang="en-US" dirty="0"/>
            <a:t>Bluetooth LE, Beacons, &amp; MORE!</a:t>
          </a:r>
        </a:p>
      </dgm:t>
    </dgm:pt>
    <dgm:pt modelId="{4E7E7C1C-5A69-4601-AF38-9813133CCC3C}" type="parTrans" cxnId="{F7F0D00D-A7B1-42A7-B0F8-C43BC9B6A291}">
      <dgm:prSet/>
      <dgm:spPr/>
      <dgm:t>
        <a:bodyPr/>
        <a:lstStyle/>
        <a:p>
          <a:endParaRPr lang="en-US"/>
        </a:p>
      </dgm:t>
    </dgm:pt>
    <dgm:pt modelId="{F5AA156C-4E70-450F-A6F5-86B8BBA0F2C1}" type="sibTrans" cxnId="{F7F0D00D-A7B1-42A7-B0F8-C43BC9B6A291}">
      <dgm:prSet/>
      <dgm:spPr/>
      <dgm:t>
        <a:bodyPr/>
        <a:lstStyle/>
        <a:p>
          <a:endParaRPr lang="en-US"/>
        </a:p>
      </dgm:t>
    </dgm:pt>
    <dgm:pt modelId="{79F2F86F-DE56-48C9-BA5C-15122A785D6B}" type="pres">
      <dgm:prSet presAssocID="{82AC96E5-0596-4EA6-8DBD-E0AD5120FE01}" presName="root" presStyleCnt="0">
        <dgm:presLayoutVars>
          <dgm:dir/>
          <dgm:resizeHandles val="exact"/>
        </dgm:presLayoutVars>
      </dgm:prSet>
      <dgm:spPr/>
    </dgm:pt>
    <dgm:pt modelId="{872B8103-4B00-4514-957D-2B52C69BE9A7}" type="pres">
      <dgm:prSet presAssocID="{97A2BFEC-DF33-4BD7-924A-007CEE26458B}" presName="compNode" presStyleCnt="0"/>
      <dgm:spPr/>
    </dgm:pt>
    <dgm:pt modelId="{138144E0-CABE-40C9-BD53-C9CC344C86CA}" type="pres">
      <dgm:prSet presAssocID="{97A2BFEC-DF33-4BD7-924A-007CEE26458B}" presName="bgRect" presStyleLbl="bgShp" presStyleIdx="0" presStyleCnt="6"/>
      <dgm:spPr/>
    </dgm:pt>
    <dgm:pt modelId="{B9B1D807-EDA5-4640-BBAB-73B101F1D8EC}" type="pres">
      <dgm:prSet presAssocID="{97A2BFEC-DF33-4BD7-924A-007CEE2645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9F6F04-637D-4D61-80B6-819F74B73DBB}" type="pres">
      <dgm:prSet presAssocID="{97A2BFEC-DF33-4BD7-924A-007CEE26458B}" presName="spaceRect" presStyleCnt="0"/>
      <dgm:spPr/>
    </dgm:pt>
    <dgm:pt modelId="{4DA67BF8-19C1-4362-935B-F34CFA26A620}" type="pres">
      <dgm:prSet presAssocID="{97A2BFEC-DF33-4BD7-924A-007CEE26458B}" presName="parTx" presStyleLbl="revTx" presStyleIdx="0" presStyleCnt="9">
        <dgm:presLayoutVars>
          <dgm:chMax val="0"/>
          <dgm:chPref val="0"/>
        </dgm:presLayoutVars>
      </dgm:prSet>
      <dgm:spPr/>
    </dgm:pt>
    <dgm:pt modelId="{DEDFFA66-5096-496D-8494-D95FACA4451F}" type="pres">
      <dgm:prSet presAssocID="{97A2BFEC-DF33-4BD7-924A-007CEE26458B}" presName="desTx" presStyleLbl="revTx" presStyleIdx="1" presStyleCnt="9">
        <dgm:presLayoutVars/>
      </dgm:prSet>
      <dgm:spPr/>
    </dgm:pt>
    <dgm:pt modelId="{79F54C12-875E-4D54-B87D-3870A1F852ED}" type="pres">
      <dgm:prSet presAssocID="{F2C620C4-ABC6-4F5A-8A6F-964002A17937}" presName="sibTrans" presStyleCnt="0"/>
      <dgm:spPr/>
    </dgm:pt>
    <dgm:pt modelId="{ACB38356-6D94-4818-81B6-FB370470355F}" type="pres">
      <dgm:prSet presAssocID="{1BECC4A0-DC52-4C53-BA4B-51115FA96CA8}" presName="compNode" presStyleCnt="0"/>
      <dgm:spPr/>
    </dgm:pt>
    <dgm:pt modelId="{46C365B2-E5DE-4F5D-8675-55290A0094A9}" type="pres">
      <dgm:prSet presAssocID="{1BECC4A0-DC52-4C53-BA4B-51115FA96CA8}" presName="bgRect" presStyleLbl="bgShp" presStyleIdx="1" presStyleCnt="6" custLinFactNeighborY="1023"/>
      <dgm:spPr/>
    </dgm:pt>
    <dgm:pt modelId="{7E2D0EFE-3E7B-4061-B145-96ED6D8F2F37}" type="pres">
      <dgm:prSet presAssocID="{1BECC4A0-DC52-4C53-BA4B-51115FA96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34D9D-2553-48AD-ABD9-B95CDB797632}" type="pres">
      <dgm:prSet presAssocID="{1BECC4A0-DC52-4C53-BA4B-51115FA96CA8}" presName="spaceRect" presStyleCnt="0"/>
      <dgm:spPr/>
    </dgm:pt>
    <dgm:pt modelId="{2747F469-3EA4-436B-B1AD-1888E0045555}" type="pres">
      <dgm:prSet presAssocID="{1BECC4A0-DC52-4C53-BA4B-51115FA96CA8}" presName="parTx" presStyleLbl="revTx" presStyleIdx="2" presStyleCnt="9">
        <dgm:presLayoutVars>
          <dgm:chMax val="0"/>
          <dgm:chPref val="0"/>
        </dgm:presLayoutVars>
      </dgm:prSet>
      <dgm:spPr/>
    </dgm:pt>
    <dgm:pt modelId="{49462E23-F9E5-4985-AE9F-88341FC93719}" type="pres">
      <dgm:prSet presAssocID="{5DA3D9F9-DE6C-42FC-9CF4-5DA775E8DE7A}" presName="sibTrans" presStyleCnt="0"/>
      <dgm:spPr/>
    </dgm:pt>
    <dgm:pt modelId="{B70452A4-FEA8-4181-9492-43502B5F4A6F}" type="pres">
      <dgm:prSet presAssocID="{97C51BFE-32D8-477E-ADC5-68F0A9159003}" presName="compNode" presStyleCnt="0"/>
      <dgm:spPr/>
    </dgm:pt>
    <dgm:pt modelId="{1C5D511C-0887-42B3-A238-6BC13D4C6346}" type="pres">
      <dgm:prSet presAssocID="{97C51BFE-32D8-477E-ADC5-68F0A9159003}" presName="bgRect" presStyleLbl="bgShp" presStyleIdx="2" presStyleCnt="6"/>
      <dgm:spPr/>
    </dgm:pt>
    <dgm:pt modelId="{EF1B8160-3038-4742-9A49-A84D5F925D98}" type="pres">
      <dgm:prSet presAssocID="{97C51BFE-32D8-477E-ADC5-68F0A91590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9B78E05-35EE-4661-86FC-F73633F5BD15}" type="pres">
      <dgm:prSet presAssocID="{97C51BFE-32D8-477E-ADC5-68F0A9159003}" presName="spaceRect" presStyleCnt="0"/>
      <dgm:spPr/>
    </dgm:pt>
    <dgm:pt modelId="{9E4D6FC9-C70D-4C2E-87C5-0933E63C9D35}" type="pres">
      <dgm:prSet presAssocID="{97C51BFE-32D8-477E-ADC5-68F0A9159003}" presName="parTx" presStyleLbl="revTx" presStyleIdx="3" presStyleCnt="9">
        <dgm:presLayoutVars>
          <dgm:chMax val="0"/>
          <dgm:chPref val="0"/>
        </dgm:presLayoutVars>
      </dgm:prSet>
      <dgm:spPr/>
    </dgm:pt>
    <dgm:pt modelId="{B6509977-EA0A-49A2-B000-FC15BFF200EB}" type="pres">
      <dgm:prSet presAssocID="{AD699562-C84D-4A74-9273-B2D0DD908737}" presName="sibTrans" presStyleCnt="0"/>
      <dgm:spPr/>
    </dgm:pt>
    <dgm:pt modelId="{64A4CEE0-317B-47CF-A485-A49658C9388F}" type="pres">
      <dgm:prSet presAssocID="{61D04E8D-C7D4-4AA9-9E48-562970F2EABF}" presName="compNode" presStyleCnt="0"/>
      <dgm:spPr/>
    </dgm:pt>
    <dgm:pt modelId="{B14ABB44-5D5B-464C-B352-2E82B489634E}" type="pres">
      <dgm:prSet presAssocID="{61D04E8D-C7D4-4AA9-9E48-562970F2EABF}" presName="bgRect" presStyleLbl="bgShp" presStyleIdx="3" presStyleCnt="6"/>
      <dgm:spPr/>
    </dgm:pt>
    <dgm:pt modelId="{79441A6D-ADCC-4B39-B6F5-B223DB98F439}" type="pres">
      <dgm:prSet presAssocID="{61D04E8D-C7D4-4AA9-9E48-562970F2E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1F0F2CC-8966-4DDA-BDD6-8F67721793F5}" type="pres">
      <dgm:prSet presAssocID="{61D04E8D-C7D4-4AA9-9E48-562970F2EABF}" presName="spaceRect" presStyleCnt="0"/>
      <dgm:spPr/>
    </dgm:pt>
    <dgm:pt modelId="{C303D19A-3D1A-4036-9574-CD33CD2C5BF4}" type="pres">
      <dgm:prSet presAssocID="{61D04E8D-C7D4-4AA9-9E48-562970F2EABF}" presName="parTx" presStyleLbl="revTx" presStyleIdx="4" presStyleCnt="9">
        <dgm:presLayoutVars>
          <dgm:chMax val="0"/>
          <dgm:chPref val="0"/>
        </dgm:presLayoutVars>
      </dgm:prSet>
      <dgm:spPr/>
    </dgm:pt>
    <dgm:pt modelId="{A0A2ED0D-C4F0-41A3-9AD5-A529DC0BB7D5}" type="pres">
      <dgm:prSet presAssocID="{61D04E8D-C7D4-4AA9-9E48-562970F2EABF}" presName="desTx" presStyleLbl="revTx" presStyleIdx="5" presStyleCnt="9">
        <dgm:presLayoutVars/>
      </dgm:prSet>
      <dgm:spPr/>
    </dgm:pt>
    <dgm:pt modelId="{6A8E81F0-F073-4738-BC9E-F86937800A7F}" type="pres">
      <dgm:prSet presAssocID="{A187304D-8D5E-4E40-B3F1-13C51F1C3D19}" presName="sibTrans" presStyleCnt="0"/>
      <dgm:spPr/>
    </dgm:pt>
    <dgm:pt modelId="{4C06456F-5434-4CBA-A0F6-7BB78C6ABE3B}" type="pres">
      <dgm:prSet presAssocID="{21090DF4-2AF5-4D3F-85D0-E69E53FBFCBC}" presName="compNode" presStyleCnt="0"/>
      <dgm:spPr/>
    </dgm:pt>
    <dgm:pt modelId="{33122058-A94F-4D1C-89C2-2E54C374E6C4}" type="pres">
      <dgm:prSet presAssocID="{21090DF4-2AF5-4D3F-85D0-E69E53FBFCBC}" presName="bgRect" presStyleLbl="bgShp" presStyleIdx="4" presStyleCnt="6"/>
      <dgm:spPr/>
    </dgm:pt>
    <dgm:pt modelId="{6235E831-FECB-4A40-813F-2637BD523557}" type="pres">
      <dgm:prSet presAssocID="{21090DF4-2AF5-4D3F-85D0-E69E53FBFC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B19645-346B-4F39-9E81-1FE2BB240D21}" type="pres">
      <dgm:prSet presAssocID="{21090DF4-2AF5-4D3F-85D0-E69E53FBFCBC}" presName="spaceRect" presStyleCnt="0"/>
      <dgm:spPr/>
    </dgm:pt>
    <dgm:pt modelId="{83D1BEA5-2E93-4EC4-9CBD-205C7C5AE881}" type="pres">
      <dgm:prSet presAssocID="{21090DF4-2AF5-4D3F-85D0-E69E53FBFCBC}" presName="parTx" presStyleLbl="revTx" presStyleIdx="6" presStyleCnt="9">
        <dgm:presLayoutVars>
          <dgm:chMax val="0"/>
          <dgm:chPref val="0"/>
        </dgm:presLayoutVars>
      </dgm:prSet>
      <dgm:spPr/>
    </dgm:pt>
    <dgm:pt modelId="{A2C2F882-752C-444B-9FF5-ED9CB9AC20B3}" type="pres">
      <dgm:prSet presAssocID="{21090DF4-2AF5-4D3F-85D0-E69E53FBFCBC}" presName="desTx" presStyleLbl="revTx" presStyleIdx="7" presStyleCnt="9">
        <dgm:presLayoutVars/>
      </dgm:prSet>
      <dgm:spPr/>
    </dgm:pt>
    <dgm:pt modelId="{C5BD7E5D-DC3E-4032-8FF4-1D3DB551E034}" type="pres">
      <dgm:prSet presAssocID="{91EA2502-B3C8-46C3-8E0B-075426F5D6D6}" presName="sibTrans" presStyleCnt="0"/>
      <dgm:spPr/>
    </dgm:pt>
    <dgm:pt modelId="{1A8C5375-A4FB-4ABC-838F-A2FB86A58E64}" type="pres">
      <dgm:prSet presAssocID="{5ED850E5-D20A-4278-B9EC-2AAEEA7CD838}" presName="compNode" presStyleCnt="0"/>
      <dgm:spPr/>
    </dgm:pt>
    <dgm:pt modelId="{F0167B27-CFFD-4882-91D0-6BC5B87CC179}" type="pres">
      <dgm:prSet presAssocID="{5ED850E5-D20A-4278-B9EC-2AAEEA7CD838}" presName="bgRect" presStyleLbl="bgShp" presStyleIdx="5" presStyleCnt="6"/>
      <dgm:spPr/>
    </dgm:pt>
    <dgm:pt modelId="{9A619768-295C-44D0-AA94-9623DD6BBED9}" type="pres">
      <dgm:prSet presAssocID="{5ED850E5-D20A-4278-B9EC-2AAEEA7CD8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2A0165A8-2464-4EC7-B079-B5F829AE2208}" type="pres">
      <dgm:prSet presAssocID="{5ED850E5-D20A-4278-B9EC-2AAEEA7CD838}" presName="spaceRect" presStyleCnt="0"/>
      <dgm:spPr/>
    </dgm:pt>
    <dgm:pt modelId="{364CE58E-FFF2-4E02-B781-C67D8F822ED5}" type="pres">
      <dgm:prSet presAssocID="{5ED850E5-D20A-4278-B9EC-2AAEEA7CD83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93C4B05-4FAD-4329-BA22-FBEFA007A7D5}" type="presOf" srcId="{21090DF4-2AF5-4D3F-85D0-E69E53FBFCBC}" destId="{83D1BEA5-2E93-4EC4-9CBD-205C7C5AE881}" srcOrd="0" destOrd="0" presId="urn:microsoft.com/office/officeart/2018/2/layout/IconVerticalSolidList"/>
    <dgm:cxn modelId="{73C0CC0A-27E9-4470-A009-AF269FD1FFE5}" srcId="{61D04E8D-C7D4-4AA9-9E48-562970F2EABF}" destId="{EFA94F34-1E96-4E43-B32B-06AD41C4245A}" srcOrd="1" destOrd="0" parTransId="{8CFECB48-6F7D-442A-98DC-BE75D8AE3910}" sibTransId="{9E68BEE2-F892-4E2B-A7B2-8BBC45CF594E}"/>
    <dgm:cxn modelId="{F7F0D00D-A7B1-42A7-B0F8-C43BC9B6A291}" srcId="{82AC96E5-0596-4EA6-8DBD-E0AD5120FE01}" destId="{5ED850E5-D20A-4278-B9EC-2AAEEA7CD838}" srcOrd="5" destOrd="0" parTransId="{4E7E7C1C-5A69-4601-AF38-9813133CCC3C}" sibTransId="{F5AA156C-4E70-450F-A6F5-86B8BBA0F2C1}"/>
    <dgm:cxn modelId="{820F971D-0F54-48A0-8143-B2639BF39A14}" type="presOf" srcId="{82AC96E5-0596-4EA6-8DBD-E0AD5120FE01}" destId="{79F2F86F-DE56-48C9-BA5C-15122A785D6B}" srcOrd="0" destOrd="0" presId="urn:microsoft.com/office/officeart/2018/2/layout/IconVerticalSolidList"/>
    <dgm:cxn modelId="{AA20A120-DD85-4DB1-9B8B-1CA61D94D69B}" srcId="{21090DF4-2AF5-4D3F-85D0-E69E53FBFCBC}" destId="{CD9D4A4B-55DC-4E0D-9D1C-D62FCA839804}" srcOrd="0" destOrd="0" parTransId="{E2545BFF-E52C-4D8E-AEA3-7FA4A7B404C9}" sibTransId="{5F18983D-98A8-4023-A40D-5417016D452F}"/>
    <dgm:cxn modelId="{A6B1A425-1116-4811-A346-BC7F6CD42780}" type="presOf" srcId="{7E85F361-F5C9-4391-8223-0DF987E37B5D}" destId="{DEDFFA66-5096-496D-8494-D95FACA4451F}" srcOrd="0" destOrd="0" presId="urn:microsoft.com/office/officeart/2018/2/layout/IconVerticalSolidList"/>
    <dgm:cxn modelId="{373F9E2C-A562-42C1-B902-00E8E2B1D310}" type="presOf" srcId="{97C51BFE-32D8-477E-ADC5-68F0A9159003}" destId="{9E4D6FC9-C70D-4C2E-87C5-0933E63C9D35}" srcOrd="0" destOrd="0" presId="urn:microsoft.com/office/officeart/2018/2/layout/IconVerticalSolidList"/>
    <dgm:cxn modelId="{6255942D-9CE8-45BF-8DFF-125C2C133A1C}" type="presOf" srcId="{EFA94F34-1E96-4E43-B32B-06AD41C4245A}" destId="{A0A2ED0D-C4F0-41A3-9AD5-A529DC0BB7D5}" srcOrd="0" destOrd="1" presId="urn:microsoft.com/office/officeart/2018/2/layout/IconVerticalSolidList"/>
    <dgm:cxn modelId="{341C0F5C-7C38-4C35-8C68-C776E8BDC89C}" srcId="{82AC96E5-0596-4EA6-8DBD-E0AD5120FE01}" destId="{97C51BFE-32D8-477E-ADC5-68F0A9159003}" srcOrd="2" destOrd="0" parTransId="{BB0A0F00-E09B-4D02-8FC5-DCC19AFB4728}" sibTransId="{AD699562-C84D-4A74-9273-B2D0DD908737}"/>
    <dgm:cxn modelId="{9FB4C94B-D84A-423D-ADDF-24C271675A25}" srcId="{82AC96E5-0596-4EA6-8DBD-E0AD5120FE01}" destId="{97A2BFEC-DF33-4BD7-924A-007CEE26458B}" srcOrd="0" destOrd="0" parTransId="{184065DD-C095-4B5C-89EB-F5A40A847906}" sibTransId="{F2C620C4-ABC6-4F5A-8A6F-964002A17937}"/>
    <dgm:cxn modelId="{921E7573-FEDA-4D17-BC09-C7046843FAEB}" srcId="{61D04E8D-C7D4-4AA9-9E48-562970F2EABF}" destId="{03F6E2FB-8CAC-4751-A04F-572FDE13F0C2}" srcOrd="0" destOrd="0" parTransId="{1F412E26-0BE8-4BA6-9D33-42B387C82B56}" sibTransId="{7DC2FB9A-B5E1-4769-8451-535DE5E755B1}"/>
    <dgm:cxn modelId="{F1E64475-89A7-402C-889F-66453C90B313}" type="presOf" srcId="{CD9D4A4B-55DC-4E0D-9D1C-D62FCA839804}" destId="{A2C2F882-752C-444B-9FF5-ED9CB9AC20B3}" srcOrd="0" destOrd="0" presId="urn:microsoft.com/office/officeart/2018/2/layout/IconVerticalSolidList"/>
    <dgm:cxn modelId="{72C45B83-A693-41E4-A030-5DD9C6F37EE0}" srcId="{82AC96E5-0596-4EA6-8DBD-E0AD5120FE01}" destId="{61D04E8D-C7D4-4AA9-9E48-562970F2EABF}" srcOrd="3" destOrd="0" parTransId="{CF63EA39-2A02-4826-96EB-D5F7268FF684}" sibTransId="{A187304D-8D5E-4E40-B3F1-13C51F1C3D19}"/>
    <dgm:cxn modelId="{82E54E8F-C2DE-4FFE-9D5D-F330F3D6841F}" type="presOf" srcId="{61D04E8D-C7D4-4AA9-9E48-562970F2EABF}" destId="{C303D19A-3D1A-4036-9574-CD33CD2C5BF4}" srcOrd="0" destOrd="0" presId="urn:microsoft.com/office/officeart/2018/2/layout/IconVerticalSolidList"/>
    <dgm:cxn modelId="{845F1890-BE2E-42E3-8C0C-4796EA3ACE7B}" type="presOf" srcId="{1BECC4A0-DC52-4C53-BA4B-51115FA96CA8}" destId="{2747F469-3EA4-436B-B1AD-1888E0045555}" srcOrd="0" destOrd="0" presId="urn:microsoft.com/office/officeart/2018/2/layout/IconVerticalSolidList"/>
    <dgm:cxn modelId="{E33336A7-9144-42D1-979A-733061873AE6}" type="presOf" srcId="{97A2BFEC-DF33-4BD7-924A-007CEE26458B}" destId="{4DA67BF8-19C1-4362-935B-F34CFA26A620}" srcOrd="0" destOrd="0" presId="urn:microsoft.com/office/officeart/2018/2/layout/IconVerticalSolidList"/>
    <dgm:cxn modelId="{3775A5A8-5099-4E59-BCB0-632F3404F5F9}" type="presOf" srcId="{03F6E2FB-8CAC-4751-A04F-572FDE13F0C2}" destId="{A0A2ED0D-C4F0-41A3-9AD5-A529DC0BB7D5}" srcOrd="0" destOrd="0" presId="urn:microsoft.com/office/officeart/2018/2/layout/IconVerticalSolidList"/>
    <dgm:cxn modelId="{92864EC9-FB47-44AA-8DCC-E7972B46242A}" srcId="{82AC96E5-0596-4EA6-8DBD-E0AD5120FE01}" destId="{1BECC4A0-DC52-4C53-BA4B-51115FA96CA8}" srcOrd="1" destOrd="0" parTransId="{F327134B-8F20-41C2-A5D7-8A501450D2EE}" sibTransId="{5DA3D9F9-DE6C-42FC-9CF4-5DA775E8DE7A}"/>
    <dgm:cxn modelId="{17FF03EE-6D26-4EE7-8625-3440ED8BE1AD}" srcId="{82AC96E5-0596-4EA6-8DBD-E0AD5120FE01}" destId="{21090DF4-2AF5-4D3F-85D0-E69E53FBFCBC}" srcOrd="4" destOrd="0" parTransId="{B5FD2F38-41A4-4AA3-BAB9-60E18C0AD5B6}" sibTransId="{91EA2502-B3C8-46C3-8E0B-075426F5D6D6}"/>
    <dgm:cxn modelId="{3235CAF4-AB37-4196-A3D2-73C436F24B69}" type="presOf" srcId="{5ED850E5-D20A-4278-B9EC-2AAEEA7CD838}" destId="{364CE58E-FFF2-4E02-B781-C67D8F822ED5}" srcOrd="0" destOrd="0" presId="urn:microsoft.com/office/officeart/2018/2/layout/IconVerticalSolidList"/>
    <dgm:cxn modelId="{65B24CFD-2876-4B6F-B47B-3B9A909ECA57}" type="presOf" srcId="{419216E5-AFDA-4F6F-B5F8-959988431F23}" destId="{A0A2ED0D-C4F0-41A3-9AD5-A529DC0BB7D5}" srcOrd="0" destOrd="2" presId="urn:microsoft.com/office/officeart/2018/2/layout/IconVerticalSolidList"/>
    <dgm:cxn modelId="{B84E63FE-14E8-4C2D-A895-E092A548DD86}" srcId="{61D04E8D-C7D4-4AA9-9E48-562970F2EABF}" destId="{419216E5-AFDA-4F6F-B5F8-959988431F23}" srcOrd="2" destOrd="0" parTransId="{29FBB1D7-C101-404C-A81C-C23A31A07C94}" sibTransId="{00B9CB13-5E4D-4DE3-8900-E5B1512DD018}"/>
    <dgm:cxn modelId="{0D2666FF-75A4-44BD-824C-4F38D34E27BA}" srcId="{97A2BFEC-DF33-4BD7-924A-007CEE26458B}" destId="{7E85F361-F5C9-4391-8223-0DF987E37B5D}" srcOrd="0" destOrd="0" parTransId="{014F0261-86B5-4CB0-B709-90853FF23061}" sibTransId="{4D8A234F-EF62-4DC5-8B42-6747AAE9AB18}"/>
    <dgm:cxn modelId="{3AF719F1-3064-468A-B94E-B552B79B5B43}" type="presParOf" srcId="{79F2F86F-DE56-48C9-BA5C-15122A785D6B}" destId="{872B8103-4B00-4514-957D-2B52C69BE9A7}" srcOrd="0" destOrd="0" presId="urn:microsoft.com/office/officeart/2018/2/layout/IconVerticalSolidList"/>
    <dgm:cxn modelId="{67F63AA5-FB12-46BC-B930-6D9E55566A4E}" type="presParOf" srcId="{872B8103-4B00-4514-957D-2B52C69BE9A7}" destId="{138144E0-CABE-40C9-BD53-C9CC344C86CA}" srcOrd="0" destOrd="0" presId="urn:microsoft.com/office/officeart/2018/2/layout/IconVerticalSolidList"/>
    <dgm:cxn modelId="{926BA275-F70A-4DD7-854B-76A68F182343}" type="presParOf" srcId="{872B8103-4B00-4514-957D-2B52C69BE9A7}" destId="{B9B1D807-EDA5-4640-BBAB-73B101F1D8EC}" srcOrd="1" destOrd="0" presId="urn:microsoft.com/office/officeart/2018/2/layout/IconVerticalSolidList"/>
    <dgm:cxn modelId="{D0791154-2445-477A-AD39-04BE7429403A}" type="presParOf" srcId="{872B8103-4B00-4514-957D-2B52C69BE9A7}" destId="{A99F6F04-637D-4D61-80B6-819F74B73DBB}" srcOrd="2" destOrd="0" presId="urn:microsoft.com/office/officeart/2018/2/layout/IconVerticalSolidList"/>
    <dgm:cxn modelId="{06220880-EA06-4D76-8748-F8CDF8C9062F}" type="presParOf" srcId="{872B8103-4B00-4514-957D-2B52C69BE9A7}" destId="{4DA67BF8-19C1-4362-935B-F34CFA26A620}" srcOrd="3" destOrd="0" presId="urn:microsoft.com/office/officeart/2018/2/layout/IconVerticalSolidList"/>
    <dgm:cxn modelId="{1C87BE0C-7A5A-42C0-93CE-D16735797A9C}" type="presParOf" srcId="{872B8103-4B00-4514-957D-2B52C69BE9A7}" destId="{DEDFFA66-5096-496D-8494-D95FACA4451F}" srcOrd="4" destOrd="0" presId="urn:microsoft.com/office/officeart/2018/2/layout/IconVerticalSolidList"/>
    <dgm:cxn modelId="{4111358C-3A3A-4744-8581-E9958F51E696}" type="presParOf" srcId="{79F2F86F-DE56-48C9-BA5C-15122A785D6B}" destId="{79F54C12-875E-4D54-B87D-3870A1F852ED}" srcOrd="1" destOrd="0" presId="urn:microsoft.com/office/officeart/2018/2/layout/IconVerticalSolidList"/>
    <dgm:cxn modelId="{0F9478D2-CE39-4019-97F4-44CB2E6C95A5}" type="presParOf" srcId="{79F2F86F-DE56-48C9-BA5C-15122A785D6B}" destId="{ACB38356-6D94-4818-81B6-FB370470355F}" srcOrd="2" destOrd="0" presId="urn:microsoft.com/office/officeart/2018/2/layout/IconVerticalSolidList"/>
    <dgm:cxn modelId="{1C95FCFF-6161-4A34-A716-BC90AFE82B40}" type="presParOf" srcId="{ACB38356-6D94-4818-81B6-FB370470355F}" destId="{46C365B2-E5DE-4F5D-8675-55290A0094A9}" srcOrd="0" destOrd="0" presId="urn:microsoft.com/office/officeart/2018/2/layout/IconVerticalSolidList"/>
    <dgm:cxn modelId="{7E99A991-8C95-44EE-A4BC-0D368583BDED}" type="presParOf" srcId="{ACB38356-6D94-4818-81B6-FB370470355F}" destId="{7E2D0EFE-3E7B-4061-B145-96ED6D8F2F37}" srcOrd="1" destOrd="0" presId="urn:microsoft.com/office/officeart/2018/2/layout/IconVerticalSolidList"/>
    <dgm:cxn modelId="{C8A8FD27-5F06-4C47-A938-782CA3B4ED92}" type="presParOf" srcId="{ACB38356-6D94-4818-81B6-FB370470355F}" destId="{A0F34D9D-2553-48AD-ABD9-B95CDB797632}" srcOrd="2" destOrd="0" presId="urn:microsoft.com/office/officeart/2018/2/layout/IconVerticalSolidList"/>
    <dgm:cxn modelId="{4FE1A3B4-5F08-434A-B230-28182D8594AD}" type="presParOf" srcId="{ACB38356-6D94-4818-81B6-FB370470355F}" destId="{2747F469-3EA4-436B-B1AD-1888E0045555}" srcOrd="3" destOrd="0" presId="urn:microsoft.com/office/officeart/2018/2/layout/IconVerticalSolidList"/>
    <dgm:cxn modelId="{D6C57CFC-67E4-4982-A6B4-B89720760CFB}" type="presParOf" srcId="{79F2F86F-DE56-48C9-BA5C-15122A785D6B}" destId="{49462E23-F9E5-4985-AE9F-88341FC93719}" srcOrd="3" destOrd="0" presId="urn:microsoft.com/office/officeart/2018/2/layout/IconVerticalSolidList"/>
    <dgm:cxn modelId="{5BC3F3DD-685E-4594-A23D-7602A1227D43}" type="presParOf" srcId="{79F2F86F-DE56-48C9-BA5C-15122A785D6B}" destId="{B70452A4-FEA8-4181-9492-43502B5F4A6F}" srcOrd="4" destOrd="0" presId="urn:microsoft.com/office/officeart/2018/2/layout/IconVerticalSolidList"/>
    <dgm:cxn modelId="{8436F75A-D0A6-4BA2-AC63-3EE733ACB708}" type="presParOf" srcId="{B70452A4-FEA8-4181-9492-43502B5F4A6F}" destId="{1C5D511C-0887-42B3-A238-6BC13D4C6346}" srcOrd="0" destOrd="0" presId="urn:microsoft.com/office/officeart/2018/2/layout/IconVerticalSolidList"/>
    <dgm:cxn modelId="{CDE8C83B-9E73-4881-B316-FA4C7557CC90}" type="presParOf" srcId="{B70452A4-FEA8-4181-9492-43502B5F4A6F}" destId="{EF1B8160-3038-4742-9A49-A84D5F925D98}" srcOrd="1" destOrd="0" presId="urn:microsoft.com/office/officeart/2018/2/layout/IconVerticalSolidList"/>
    <dgm:cxn modelId="{DAB3CC75-1E11-49DC-9B6E-C8B3ED86958B}" type="presParOf" srcId="{B70452A4-FEA8-4181-9492-43502B5F4A6F}" destId="{D9B78E05-35EE-4661-86FC-F73633F5BD15}" srcOrd="2" destOrd="0" presId="urn:microsoft.com/office/officeart/2018/2/layout/IconVerticalSolidList"/>
    <dgm:cxn modelId="{A50823FF-F785-4F1E-8A3D-1BA1F7FCF82C}" type="presParOf" srcId="{B70452A4-FEA8-4181-9492-43502B5F4A6F}" destId="{9E4D6FC9-C70D-4C2E-87C5-0933E63C9D35}" srcOrd="3" destOrd="0" presId="urn:microsoft.com/office/officeart/2018/2/layout/IconVerticalSolidList"/>
    <dgm:cxn modelId="{AB885F53-A694-4698-A16E-F67B91AE0187}" type="presParOf" srcId="{79F2F86F-DE56-48C9-BA5C-15122A785D6B}" destId="{B6509977-EA0A-49A2-B000-FC15BFF200EB}" srcOrd="5" destOrd="0" presId="urn:microsoft.com/office/officeart/2018/2/layout/IconVerticalSolidList"/>
    <dgm:cxn modelId="{D1CA2003-D768-47B7-837F-93787BF26CA8}" type="presParOf" srcId="{79F2F86F-DE56-48C9-BA5C-15122A785D6B}" destId="{64A4CEE0-317B-47CF-A485-A49658C9388F}" srcOrd="6" destOrd="0" presId="urn:microsoft.com/office/officeart/2018/2/layout/IconVerticalSolidList"/>
    <dgm:cxn modelId="{7EF2B45C-111C-41CE-AFC0-75C492BD583D}" type="presParOf" srcId="{64A4CEE0-317B-47CF-A485-A49658C9388F}" destId="{B14ABB44-5D5B-464C-B352-2E82B489634E}" srcOrd="0" destOrd="0" presId="urn:microsoft.com/office/officeart/2018/2/layout/IconVerticalSolidList"/>
    <dgm:cxn modelId="{EDEEFBC3-0200-4D27-92D0-663220EF4AD8}" type="presParOf" srcId="{64A4CEE0-317B-47CF-A485-A49658C9388F}" destId="{79441A6D-ADCC-4B39-B6F5-B223DB98F439}" srcOrd="1" destOrd="0" presId="urn:microsoft.com/office/officeart/2018/2/layout/IconVerticalSolidList"/>
    <dgm:cxn modelId="{A5A3F6CB-EF3C-451C-B165-41227BA695AA}" type="presParOf" srcId="{64A4CEE0-317B-47CF-A485-A49658C9388F}" destId="{E1F0F2CC-8966-4DDA-BDD6-8F67721793F5}" srcOrd="2" destOrd="0" presId="urn:microsoft.com/office/officeart/2018/2/layout/IconVerticalSolidList"/>
    <dgm:cxn modelId="{96FA3656-7C9A-4510-8236-9A437118E86D}" type="presParOf" srcId="{64A4CEE0-317B-47CF-A485-A49658C9388F}" destId="{C303D19A-3D1A-4036-9574-CD33CD2C5BF4}" srcOrd="3" destOrd="0" presId="urn:microsoft.com/office/officeart/2018/2/layout/IconVerticalSolidList"/>
    <dgm:cxn modelId="{06A48D16-D9CE-448E-AF81-47DD5C475A1C}" type="presParOf" srcId="{64A4CEE0-317B-47CF-A485-A49658C9388F}" destId="{A0A2ED0D-C4F0-41A3-9AD5-A529DC0BB7D5}" srcOrd="4" destOrd="0" presId="urn:microsoft.com/office/officeart/2018/2/layout/IconVerticalSolidList"/>
    <dgm:cxn modelId="{B5900207-5C22-4A98-895E-3EBC6181BC90}" type="presParOf" srcId="{79F2F86F-DE56-48C9-BA5C-15122A785D6B}" destId="{6A8E81F0-F073-4738-BC9E-F86937800A7F}" srcOrd="7" destOrd="0" presId="urn:microsoft.com/office/officeart/2018/2/layout/IconVerticalSolidList"/>
    <dgm:cxn modelId="{FF82734C-6157-4055-9FCE-D563B89EC8F0}" type="presParOf" srcId="{79F2F86F-DE56-48C9-BA5C-15122A785D6B}" destId="{4C06456F-5434-4CBA-A0F6-7BB78C6ABE3B}" srcOrd="8" destOrd="0" presId="urn:microsoft.com/office/officeart/2018/2/layout/IconVerticalSolidList"/>
    <dgm:cxn modelId="{433AC3B9-9F17-4E70-8E1E-D8E191536A5F}" type="presParOf" srcId="{4C06456F-5434-4CBA-A0F6-7BB78C6ABE3B}" destId="{33122058-A94F-4D1C-89C2-2E54C374E6C4}" srcOrd="0" destOrd="0" presId="urn:microsoft.com/office/officeart/2018/2/layout/IconVerticalSolidList"/>
    <dgm:cxn modelId="{57250D2B-2A63-439A-8E37-6A25A37BCC53}" type="presParOf" srcId="{4C06456F-5434-4CBA-A0F6-7BB78C6ABE3B}" destId="{6235E831-FECB-4A40-813F-2637BD523557}" srcOrd="1" destOrd="0" presId="urn:microsoft.com/office/officeart/2018/2/layout/IconVerticalSolidList"/>
    <dgm:cxn modelId="{30924B4A-A432-4FCB-971B-B2CB21589E55}" type="presParOf" srcId="{4C06456F-5434-4CBA-A0F6-7BB78C6ABE3B}" destId="{FBB19645-346B-4F39-9E81-1FE2BB240D21}" srcOrd="2" destOrd="0" presId="urn:microsoft.com/office/officeart/2018/2/layout/IconVerticalSolidList"/>
    <dgm:cxn modelId="{38B4B4C6-1CBA-4A54-8B79-171EEB4A64C3}" type="presParOf" srcId="{4C06456F-5434-4CBA-A0F6-7BB78C6ABE3B}" destId="{83D1BEA5-2E93-4EC4-9CBD-205C7C5AE881}" srcOrd="3" destOrd="0" presId="urn:microsoft.com/office/officeart/2018/2/layout/IconVerticalSolidList"/>
    <dgm:cxn modelId="{77C96AF9-5EEA-4101-B168-6D4D85184007}" type="presParOf" srcId="{4C06456F-5434-4CBA-A0F6-7BB78C6ABE3B}" destId="{A2C2F882-752C-444B-9FF5-ED9CB9AC20B3}" srcOrd="4" destOrd="0" presId="urn:microsoft.com/office/officeart/2018/2/layout/IconVerticalSolidList"/>
    <dgm:cxn modelId="{31018E9E-7D72-4A3A-B828-6129B3DDF34A}" type="presParOf" srcId="{79F2F86F-DE56-48C9-BA5C-15122A785D6B}" destId="{C5BD7E5D-DC3E-4032-8FF4-1D3DB551E034}" srcOrd="9" destOrd="0" presId="urn:microsoft.com/office/officeart/2018/2/layout/IconVerticalSolidList"/>
    <dgm:cxn modelId="{800C6E3E-9D14-44FD-876D-BA545EC7F7AA}" type="presParOf" srcId="{79F2F86F-DE56-48C9-BA5C-15122A785D6B}" destId="{1A8C5375-A4FB-4ABC-838F-A2FB86A58E64}" srcOrd="10" destOrd="0" presId="urn:microsoft.com/office/officeart/2018/2/layout/IconVerticalSolidList"/>
    <dgm:cxn modelId="{C0B6B046-46F4-4C04-A297-E0DC6BF577CF}" type="presParOf" srcId="{1A8C5375-A4FB-4ABC-838F-A2FB86A58E64}" destId="{F0167B27-CFFD-4882-91D0-6BC5B87CC179}" srcOrd="0" destOrd="0" presId="urn:microsoft.com/office/officeart/2018/2/layout/IconVerticalSolidList"/>
    <dgm:cxn modelId="{59000EF4-E500-48C5-A0CE-2A789C149FD5}" type="presParOf" srcId="{1A8C5375-A4FB-4ABC-838F-A2FB86A58E64}" destId="{9A619768-295C-44D0-AA94-9623DD6BBED9}" srcOrd="1" destOrd="0" presId="urn:microsoft.com/office/officeart/2018/2/layout/IconVerticalSolidList"/>
    <dgm:cxn modelId="{DEDEDE9F-8478-49FD-AF20-BE0849B980D2}" type="presParOf" srcId="{1A8C5375-A4FB-4ABC-838F-A2FB86A58E64}" destId="{2A0165A8-2464-4EC7-B079-B5F829AE2208}" srcOrd="2" destOrd="0" presId="urn:microsoft.com/office/officeart/2018/2/layout/IconVerticalSolidList"/>
    <dgm:cxn modelId="{2BD9A6A0-14E9-4378-B60E-0BF32B9B3FC1}" type="presParOf" srcId="{1A8C5375-A4FB-4ABC-838F-A2FB86A58E64}" destId="{364CE58E-FFF2-4E02-B781-C67D8F822E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5E0C6-9C50-4049-84A5-F648A0E79F82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A4232-B899-43FB-B44A-5AA98B2402D8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88A3-4FAC-4AC5-A209-5C2885DCB50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Shiny</a:t>
          </a:r>
        </a:p>
      </dsp:txBody>
      <dsp:txXfrm>
        <a:off x="1008409" y="4098"/>
        <a:ext cx="5382865" cy="873081"/>
      </dsp:txXfrm>
    </dsp:sp>
    <dsp:sp modelId="{41E17A9C-0AC9-4878-9C7D-5DD1EBF6A6EF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2B34C-D6C1-4D27-AEC0-4F3B59A290F7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0339-FC95-4A5A-9C9D-B3347395399C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Does Shiny Solve?</a:t>
          </a:r>
        </a:p>
      </dsp:txBody>
      <dsp:txXfrm>
        <a:off x="1008409" y="1095450"/>
        <a:ext cx="5382865" cy="873081"/>
      </dsp:txXfrm>
    </dsp:sp>
    <dsp:sp modelId="{BC03613E-E465-4635-A56C-6907034828B1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0D6F-C82B-4943-BD07-972494FCA57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7FC63-AED3-4F14-A7B7-E1F65F99AC8C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 Architecture</a:t>
          </a:r>
        </a:p>
      </dsp:txBody>
      <dsp:txXfrm>
        <a:off x="1008409" y="2186802"/>
        <a:ext cx="5382865" cy="873081"/>
      </dsp:txXfrm>
    </dsp:sp>
    <dsp:sp modelId="{A7DAFE4F-9BAA-448E-8E7E-2AB9FFC2B809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12DB-E7F9-4372-83EC-2399602A6E7B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2540-9B5F-4BF5-B821-AEA2EE583B6A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Modules </a:t>
          </a:r>
        </a:p>
      </dsp:txBody>
      <dsp:txXfrm>
        <a:off x="1008409" y="3278154"/>
        <a:ext cx="2876073" cy="873081"/>
      </dsp:txXfrm>
    </dsp:sp>
    <dsp:sp modelId="{87261107-5E73-4A3E-B601-0AAB4CABA049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Periodic Jobs, BLE, Locations, Notifications, &amp; More</a:t>
          </a:r>
        </a:p>
      </dsp:txBody>
      <dsp:txXfrm>
        <a:off x="3884482" y="3278154"/>
        <a:ext cx="2506792" cy="873081"/>
      </dsp:txXfrm>
    </dsp:sp>
    <dsp:sp modelId="{9E2C32AB-058B-480E-AC8B-C35C9AAAD28E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40A63-1B22-4599-9E2B-22F9CB826A25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A3223-69FD-45D3-BEA5-961B68DF2C26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 Q&amp;A</a:t>
          </a:r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03AB3-6313-4A63-924A-788647B850CE}">
      <dsp:nvSpPr>
        <dsp:cNvPr id="0" name=""/>
        <dsp:cNvSpPr/>
      </dsp:nvSpPr>
      <dsp:spPr>
        <a:xfrm>
          <a:off x="0" y="2561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A9EC-E777-4965-A93C-FB698C1CB3F8}">
      <dsp:nvSpPr>
        <dsp:cNvPr id="0" name=""/>
        <dsp:cNvSpPr/>
      </dsp:nvSpPr>
      <dsp:spPr>
        <a:xfrm>
          <a:off x="0" y="2561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cross platform foundation to build background and device centric services on</a:t>
          </a:r>
        </a:p>
      </dsp:txBody>
      <dsp:txXfrm>
        <a:off x="0" y="2561"/>
        <a:ext cx="6391275" cy="1747187"/>
      </dsp:txXfrm>
    </dsp:sp>
    <dsp:sp modelId="{22840DE8-CCE1-4EA2-AC49-067F24955973}">
      <dsp:nvSpPr>
        <dsp:cNvPr id="0" name=""/>
        <dsp:cNvSpPr/>
      </dsp:nvSpPr>
      <dsp:spPr>
        <a:xfrm>
          <a:off x="0" y="1749749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EBCC3-34B0-4876-B036-7CDA4AAECCDC}">
      <dsp:nvSpPr>
        <dsp:cNvPr id="0" name=""/>
        <dsp:cNvSpPr/>
      </dsp:nvSpPr>
      <dsp:spPr>
        <a:xfrm>
          <a:off x="0" y="1749749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way to write modular and testable code while supporting needed infrastructure like logging, storage, and dependency injection out of the box.  Think Prism for services!</a:t>
          </a:r>
        </a:p>
      </dsp:txBody>
      <dsp:txXfrm>
        <a:off x="0" y="1749749"/>
        <a:ext cx="6391275" cy="1747187"/>
      </dsp:txXfrm>
    </dsp:sp>
    <dsp:sp modelId="{EE8CC9E3-73DF-4DCD-B0ED-978E27FDE6CC}">
      <dsp:nvSpPr>
        <dsp:cNvPr id="0" name=""/>
        <dsp:cNvSpPr/>
      </dsp:nvSpPr>
      <dsp:spPr>
        <a:xfrm>
          <a:off x="0" y="3496937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9F41-C7A6-4704-9345-381E0974B742}">
      <dsp:nvSpPr>
        <dsp:cNvPr id="0" name=""/>
        <dsp:cNvSpPr/>
      </dsp:nvSpPr>
      <dsp:spPr>
        <a:xfrm>
          <a:off x="0" y="3496937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is designed for Android, iOS, and UWP on the .NET platform</a:t>
          </a:r>
        </a:p>
      </dsp:txBody>
      <dsp:txXfrm>
        <a:off x="0" y="3496937"/>
        <a:ext cx="6391275" cy="174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65F9-F865-49DE-B644-8051DD0B6735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B85E6-87E9-4CB1-9BE7-793927A24E41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has a startup/app file just like Xamarin Forms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ASP.NET Core – Why Another Startup File???</a:t>
          </a:r>
        </a:p>
      </dsp:txBody>
      <dsp:txXfrm>
        <a:off x="0" y="640"/>
        <a:ext cx="6391275" cy="1049081"/>
      </dsp:txXfrm>
    </dsp:sp>
    <dsp:sp modelId="{C0C5FC21-19EF-4B4B-8800-A6A0998113A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accent2">
              <a:hueOff val="-332684"/>
              <a:satOff val="2054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4D61-82FC-4A9E-BC2B-72CC2687E9FA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Logging Built-In from the start based on </a:t>
          </a:r>
          <a:r>
            <a:rPr lang="en-US" sz="1600" kern="1200" dirty="0" err="1"/>
            <a:t>Microsoft.Extensions.Logging</a:t>
          </a:r>
          <a:endParaRPr lang="en-US" sz="1600" kern="1200" dirty="0"/>
        </a:p>
      </dsp:txBody>
      <dsp:txXfrm>
        <a:off x="0" y="1049721"/>
        <a:ext cx="6391275" cy="1049081"/>
      </dsp:txXfrm>
    </dsp:sp>
    <dsp:sp modelId="{15A7DB3A-3377-4D23-A9FF-12CE4E50DB0B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6D96-ACA3-480C-900C-20F1EB484573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Dependency Injection (</a:t>
          </a:r>
          <a:r>
            <a:rPr lang="en-US" sz="1600" kern="1200" dirty="0" err="1"/>
            <a:t>Microsoft.Extensions.DependencyInjection</a:t>
          </a:r>
          <a:r>
            <a:rPr lang="en-US" sz="1600" kern="1200" dirty="0"/>
            <a:t>) through and through to support testing &amp; spread of your services to the background </a:t>
          </a:r>
        </a:p>
      </dsp:txBody>
      <dsp:txXfrm>
        <a:off x="0" y="2098802"/>
        <a:ext cx="6391275" cy="1049081"/>
      </dsp:txXfrm>
    </dsp:sp>
    <dsp:sp modelId="{A1E11D1F-4AE0-4C03-A36B-F08C8CC3C765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accent2">
              <a:hueOff val="-998051"/>
              <a:satOff val="6162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0612-08D3-4E19-916F-1FC6D8C06648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Reactive Extensions (RX) at the Core – No .NET Events</a:t>
          </a:r>
        </a:p>
      </dsp:txBody>
      <dsp:txXfrm>
        <a:off x="0" y="3147884"/>
        <a:ext cx="6391275" cy="1049081"/>
      </dsp:txXfrm>
    </dsp:sp>
    <dsp:sp modelId="{517617A5-7A52-4462-A2CD-A58814B93FA1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D538B-9335-44F9-9C62-53D1AB6ABC9A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the background, we use delegate interfaces.  This enables us to have a testable, modular unit that supports DI</a:t>
          </a:r>
        </a:p>
      </dsp:txBody>
      <dsp:txXfrm>
        <a:off x="0" y="4196965"/>
        <a:ext cx="6391275" cy="104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44E0-CABE-40C9-BD53-C9CC344C86CA}">
      <dsp:nvSpPr>
        <dsp:cNvPr id="0" name=""/>
        <dsp:cNvSpPr/>
      </dsp:nvSpPr>
      <dsp:spPr>
        <a:xfrm>
          <a:off x="0" y="3407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1D807-EDA5-4640-BBAB-73B101F1D8EC}">
      <dsp:nvSpPr>
        <dsp:cNvPr id="0" name=""/>
        <dsp:cNvSpPr/>
      </dsp:nvSpPr>
      <dsp:spPr>
        <a:xfrm>
          <a:off x="174934" y="133524"/>
          <a:ext cx="318063" cy="318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67BF8-19C1-4362-935B-F34CFA26A620}">
      <dsp:nvSpPr>
        <dsp:cNvPr id="0" name=""/>
        <dsp:cNvSpPr/>
      </dsp:nvSpPr>
      <dsp:spPr>
        <a:xfrm>
          <a:off x="667932" y="3407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Periodic Background Jobs</a:t>
          </a:r>
        </a:p>
      </dsp:txBody>
      <dsp:txXfrm>
        <a:off x="667932" y="3407"/>
        <a:ext cx="3971546" cy="578296"/>
      </dsp:txXfrm>
    </dsp:sp>
    <dsp:sp modelId="{DEDFFA66-5096-496D-8494-D95FACA4451F}">
      <dsp:nvSpPr>
        <dsp:cNvPr id="0" name=""/>
        <dsp:cNvSpPr/>
      </dsp:nvSpPr>
      <dsp:spPr>
        <a:xfrm>
          <a:off x="4639479" y="3407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39479" y="3407"/>
        <a:ext cx="4185526" cy="578296"/>
      </dsp:txXfrm>
    </dsp:sp>
    <dsp:sp modelId="{46C365B2-E5DE-4F5D-8675-55290A0094A9}">
      <dsp:nvSpPr>
        <dsp:cNvPr id="0" name=""/>
        <dsp:cNvSpPr/>
      </dsp:nvSpPr>
      <dsp:spPr>
        <a:xfrm>
          <a:off x="0" y="732194"/>
          <a:ext cx="8825659" cy="57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0EFE-3E7B-4061-B145-96ED6D8F2F37}">
      <dsp:nvSpPr>
        <dsp:cNvPr id="0" name=""/>
        <dsp:cNvSpPr/>
      </dsp:nvSpPr>
      <dsp:spPr>
        <a:xfrm>
          <a:off x="174934" y="856395"/>
          <a:ext cx="318063" cy="318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7F469-3EA4-436B-B1AD-1888E0045555}">
      <dsp:nvSpPr>
        <dsp:cNvPr id="0" name=""/>
        <dsp:cNvSpPr/>
      </dsp:nvSpPr>
      <dsp:spPr>
        <a:xfrm>
          <a:off x="667932" y="726278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 GPS &amp; Geofencing</a:t>
          </a:r>
        </a:p>
      </dsp:txBody>
      <dsp:txXfrm>
        <a:off x="667932" y="726278"/>
        <a:ext cx="8157073" cy="578296"/>
      </dsp:txXfrm>
    </dsp:sp>
    <dsp:sp modelId="{1C5D511C-0887-42B3-A238-6BC13D4C6346}">
      <dsp:nvSpPr>
        <dsp:cNvPr id="0" name=""/>
        <dsp:cNvSpPr/>
      </dsp:nvSpPr>
      <dsp:spPr>
        <a:xfrm>
          <a:off x="0" y="1449149"/>
          <a:ext cx="8825659" cy="57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B8160-3038-4742-9A49-A84D5F925D98}">
      <dsp:nvSpPr>
        <dsp:cNvPr id="0" name=""/>
        <dsp:cNvSpPr/>
      </dsp:nvSpPr>
      <dsp:spPr>
        <a:xfrm>
          <a:off x="174934" y="1579266"/>
          <a:ext cx="318063" cy="318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6FC9-C70D-4C2E-87C5-0933E63C9D35}">
      <dsp:nvSpPr>
        <dsp:cNvPr id="0" name=""/>
        <dsp:cNvSpPr/>
      </dsp:nvSpPr>
      <dsp:spPr>
        <a:xfrm>
          <a:off x="667932" y="1449149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Motion Activity Recognition</a:t>
          </a:r>
        </a:p>
      </dsp:txBody>
      <dsp:txXfrm>
        <a:off x="667932" y="1449149"/>
        <a:ext cx="8157073" cy="578296"/>
      </dsp:txXfrm>
    </dsp:sp>
    <dsp:sp modelId="{B14ABB44-5D5B-464C-B352-2E82B489634E}">
      <dsp:nvSpPr>
        <dsp:cNvPr id="0" name=""/>
        <dsp:cNvSpPr/>
      </dsp:nvSpPr>
      <dsp:spPr>
        <a:xfrm>
          <a:off x="0" y="2172020"/>
          <a:ext cx="8825659" cy="578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1A6D-ADCC-4B39-B6F5-B223DB98F439}">
      <dsp:nvSpPr>
        <dsp:cNvPr id="0" name=""/>
        <dsp:cNvSpPr/>
      </dsp:nvSpPr>
      <dsp:spPr>
        <a:xfrm>
          <a:off x="174934" y="2302137"/>
          <a:ext cx="318063" cy="3180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D19A-3D1A-4036-9574-CD33CD2C5BF4}">
      <dsp:nvSpPr>
        <dsp:cNvPr id="0" name=""/>
        <dsp:cNvSpPr/>
      </dsp:nvSpPr>
      <dsp:spPr>
        <a:xfrm>
          <a:off x="667932" y="2172020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Notifications</a:t>
          </a:r>
        </a:p>
      </dsp:txBody>
      <dsp:txXfrm>
        <a:off x="667932" y="2172020"/>
        <a:ext cx="3971546" cy="578296"/>
      </dsp:txXfrm>
    </dsp:sp>
    <dsp:sp modelId="{A0A2ED0D-C4F0-41A3-9AD5-A529DC0BB7D5}">
      <dsp:nvSpPr>
        <dsp:cNvPr id="0" name=""/>
        <dsp:cNvSpPr/>
      </dsp:nvSpPr>
      <dsp:spPr>
        <a:xfrm>
          <a:off x="4639479" y="2172020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interfactions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from every aspect</a:t>
          </a:r>
        </a:p>
      </dsp:txBody>
      <dsp:txXfrm>
        <a:off x="4639479" y="2172020"/>
        <a:ext cx="4185526" cy="578296"/>
      </dsp:txXfrm>
    </dsp:sp>
    <dsp:sp modelId="{33122058-A94F-4D1C-89C2-2E54C374E6C4}">
      <dsp:nvSpPr>
        <dsp:cNvPr id="0" name=""/>
        <dsp:cNvSpPr/>
      </dsp:nvSpPr>
      <dsp:spPr>
        <a:xfrm>
          <a:off x="0" y="2894891"/>
          <a:ext cx="8825659" cy="5782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E831-FECB-4A40-813F-2637BD523557}">
      <dsp:nvSpPr>
        <dsp:cNvPr id="0" name=""/>
        <dsp:cNvSpPr/>
      </dsp:nvSpPr>
      <dsp:spPr>
        <a:xfrm>
          <a:off x="174934" y="3025008"/>
          <a:ext cx="318063" cy="3180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BEA5-2E93-4EC4-9CBD-205C7C5AE881}">
      <dsp:nvSpPr>
        <dsp:cNvPr id="0" name=""/>
        <dsp:cNvSpPr/>
      </dsp:nvSpPr>
      <dsp:spPr>
        <a:xfrm>
          <a:off x="667932" y="2894891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 Notifications</a:t>
          </a:r>
        </a:p>
      </dsp:txBody>
      <dsp:txXfrm>
        <a:off x="667932" y="2894891"/>
        <a:ext cx="3971546" cy="578296"/>
      </dsp:txXfrm>
    </dsp:sp>
    <dsp:sp modelId="{A2C2F882-752C-444B-9FF5-ED9CB9AC20B3}">
      <dsp:nvSpPr>
        <dsp:cNvPr id="0" name=""/>
        <dsp:cNvSpPr/>
      </dsp:nvSpPr>
      <dsp:spPr>
        <a:xfrm>
          <a:off x="4639479" y="2894891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switch between native, firebase, or azure notifications hubs with 1 line of code</a:t>
          </a:r>
        </a:p>
      </dsp:txBody>
      <dsp:txXfrm>
        <a:off x="4639479" y="2894891"/>
        <a:ext cx="4185526" cy="578296"/>
      </dsp:txXfrm>
    </dsp:sp>
    <dsp:sp modelId="{F0167B27-CFFD-4882-91D0-6BC5B87CC179}">
      <dsp:nvSpPr>
        <dsp:cNvPr id="0" name=""/>
        <dsp:cNvSpPr/>
      </dsp:nvSpPr>
      <dsp:spPr>
        <a:xfrm>
          <a:off x="0" y="3617762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9768-295C-44D0-AA94-9623DD6BBED9}">
      <dsp:nvSpPr>
        <dsp:cNvPr id="0" name=""/>
        <dsp:cNvSpPr/>
      </dsp:nvSpPr>
      <dsp:spPr>
        <a:xfrm>
          <a:off x="174934" y="3747879"/>
          <a:ext cx="318063" cy="3180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E58E-FFF2-4E02-B781-C67D8F822ED5}">
      <dsp:nvSpPr>
        <dsp:cNvPr id="0" name=""/>
        <dsp:cNvSpPr/>
      </dsp:nvSpPr>
      <dsp:spPr>
        <a:xfrm>
          <a:off x="667932" y="3617762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 LE, Beacons, &amp; MORE!</a:t>
          </a:r>
        </a:p>
      </dsp:txBody>
      <dsp:txXfrm>
        <a:off x="667932" y="3617762"/>
        <a:ext cx="8157073" cy="5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lib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llanritchi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Shiny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  <a:r>
              <a:rPr lang="en-US"/>
              <a:t>For Watching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3"/>
              </a:rPr>
              <a:t>https://shinylib.net</a:t>
            </a:r>
          </a:p>
          <a:p>
            <a:r>
              <a:rPr lang="en-CA" dirty="0">
                <a:solidFill>
                  <a:schemeClr val="bg1"/>
                </a:solidFill>
                <a:hlinkClick r:id="rId3"/>
              </a:rPr>
              <a:t>https://samples.shinylib.net</a:t>
            </a:r>
          </a:p>
          <a:p>
            <a:r>
              <a:rPr lang="en-CA" dirty="0">
                <a:solidFill>
                  <a:schemeClr val="bg1"/>
                </a:solidFill>
                <a:hlinkClick r:id="rId4"/>
              </a:rPr>
              <a:t>https://allanritchie.com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</a:t>
            </a:r>
          </a:p>
          <a:p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 err="1">
                <a:solidFill>
                  <a:schemeClr val="bg1"/>
                </a:solidFill>
              </a:rPr>
              <a:t>aritchie</a:t>
            </a: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Allan Ritchie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47E1DF-932A-4AD8-8482-769932D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Microsoft MVP &amp; Former Xamarin MVP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Been doing .NET since it started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Lots of OSS and Xamarin stuff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ACR User Dialogs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BluetoothLE RX Plugin for Xamarin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Geofencing Plugin for Xamarin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Twitter: @allanritchie911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GitHub:artichie</a:t>
            </a:r>
          </a:p>
        </p:txBody>
      </p:sp>
      <p:pic>
        <p:nvPicPr>
          <p:cNvPr id="5" name="Content Placeholder 4" descr="A close up of a mask&#10;&#10;Description automatically generated">
            <a:extLst>
              <a:ext uri="{FF2B5EF4-FFF2-40B4-BE49-F238E27FC236}">
                <a16:creationId xmlns:a16="http://schemas.microsoft.com/office/drawing/2014/main" id="{92A42F38-E6E1-4981-9ADE-EFF06EE8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" r="3477" b="2"/>
          <a:stretch/>
        </p:blipFill>
        <p:spPr>
          <a:xfrm>
            <a:off x="6349972" y="1623477"/>
            <a:ext cx="3298880" cy="2709954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4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We’ll Cover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8">
            <a:extLst>
              <a:ext uri="{FF2B5EF4-FFF2-40B4-BE49-F238E27FC236}">
                <a16:creationId xmlns:a16="http://schemas.microsoft.com/office/drawing/2014/main" id="{DB5615FA-9C8D-40EC-BF80-B35B51C59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1222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48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5C57-5E6D-4C7F-B6FC-DE12A284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Shiny?</a:t>
            </a:r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F227640-3E8C-4C83-9B16-8D91F57E8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121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AEAA4-23C7-4E3E-97E4-D974DA56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What Does Shiny Solve?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59EFB9E-39D6-49C6-97B2-FFCE3EF1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 saw every app suffer when it came to backgrounding with device features like GPS, Geofencing, and background jobs in general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Even when backgrounding was done “right”, it was hard to do it cross platform and even harder to bring your services to it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 always needed additional infrastructure to support cross platform – persistent storage, jobs/alarms</a:t>
            </a:r>
            <a:r>
              <a:rPr lang="en-US">
                <a:solidFill>
                  <a:schemeClr val="tx1"/>
                </a:solidFill>
              </a:rPr>
              <a:t>, permissions,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– Shiny brings all of this!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Xamarin Essentials is great, but it doesn’t lend itself to testability for us old school enterprise </a:t>
            </a:r>
            <a:r>
              <a:rPr lang="en-US" dirty="0" err="1">
                <a:solidFill>
                  <a:schemeClr val="tx1"/>
                </a:solidFill>
              </a:rPr>
              <a:t>devs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APIs for things like Push &amp; BLE were always complex or junk like Bluetooth on Android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Android changes how it does backgrounding with almost every module or major release.  We deserve better!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Architecture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14C4BB7-8A9C-403E-81FE-EC6116C4C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5812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50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B12F-609B-DF40-8C42-D5C166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The Modules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F0259-FBDE-416D-9130-BC7AE9C81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48413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A826-1C1E-4A11-AA0C-46488DCC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SHOW ME THE CODE!!</a:t>
            </a:r>
            <a:b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nough patrick stewart GIF">
            <a:extLst>
              <a:ext uri="{FF2B5EF4-FFF2-40B4-BE49-F238E27FC236}">
                <a16:creationId xmlns:a16="http://schemas.microsoft.com/office/drawing/2014/main" id="{E2930D13-218A-490C-BF69-0AB2B469B31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6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79F7F-C873-4411-8415-1E8BB499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Roadmap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EA9-51CF-42F9-A96C-C320C925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3.0 – </a:t>
            </a:r>
            <a:r>
              <a:rPr lang="en-US" dirty="0" err="1">
                <a:solidFill>
                  <a:schemeClr val="tx1"/>
                </a:solidFill>
              </a:rPr>
              <a:t>WinUI</a:t>
            </a:r>
            <a:r>
              <a:rPr lang="en-US" dirty="0">
                <a:solidFill>
                  <a:schemeClr val="tx1"/>
                </a:solidFill>
              </a:rPr>
              <a:t>, WASM, &amp; MAUI Integration</a:t>
            </a:r>
          </a:p>
          <a:p>
            <a:r>
              <a:rPr lang="en-US" dirty="0">
                <a:solidFill>
                  <a:schemeClr val="tx1"/>
                </a:solidFill>
              </a:rPr>
              <a:t>App Services – bringing modules together to produce real world solutions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Trip Tracker – GPS + Motion Activity – track runs, drives,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GeoDispatching</a:t>
            </a:r>
            <a:r>
              <a:rPr lang="en-US" dirty="0">
                <a:solidFill>
                  <a:schemeClr val="tx1"/>
                </a:solidFill>
              </a:rPr>
              <a:t> – Push + GPS – enable your employees in the field to respond to alerts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OBD Communications – BLE at its best to talk to a dongle hooked up to your vehicle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512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Shiny .NET</vt:lpstr>
      <vt:lpstr>Allan Ritchie</vt:lpstr>
      <vt:lpstr>What We’ll Cover</vt:lpstr>
      <vt:lpstr>What Is Shiny?</vt:lpstr>
      <vt:lpstr>What Does Shiny Solve?</vt:lpstr>
      <vt:lpstr>General Architecture</vt:lpstr>
      <vt:lpstr>The Modules</vt:lpstr>
      <vt:lpstr>SHOW ME THE CODE!! </vt:lpstr>
      <vt:lpstr>Roadmap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for Xamarin</dc:title>
  <dc:creator>Allan Ritchie</dc:creator>
  <cp:lastModifiedBy>Allan Ritchie</cp:lastModifiedBy>
  <cp:revision>9</cp:revision>
  <dcterms:created xsi:type="dcterms:W3CDTF">2020-03-18T01:19:40Z</dcterms:created>
  <dcterms:modified xsi:type="dcterms:W3CDTF">2021-09-30T20:25:13Z</dcterms:modified>
</cp:coreProperties>
</file>