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3" r:id="rId4"/>
    <p:sldId id="278" r:id="rId5"/>
    <p:sldId id="275" r:id="rId6"/>
    <p:sldId id="277" r:id="rId7"/>
    <p:sldId id="282" r:id="rId8"/>
    <p:sldId id="27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1871-0941-4A0E-BE56-2C64710C5114}" v="70" dt="2021-04-20T15:03:2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5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22591871-0941-4A0E-BE56-2C64710C5114}"/>
    <pc:docChg chg="delSld modSld">
      <pc:chgData name="Allan Ritchie" userId="416c3924b085e956" providerId="LiveId" clId="{22591871-0941-4A0E-BE56-2C64710C5114}" dt="2021-04-20T15:03:43.714" v="69" actId="47"/>
      <pc:docMkLst>
        <pc:docMk/>
      </pc:docMkLst>
      <pc:sldChg chg="modSp del">
        <pc:chgData name="Allan Ritchie" userId="416c3924b085e956" providerId="LiveId" clId="{22591871-0941-4A0E-BE56-2C64710C5114}" dt="2021-04-20T15:03:43.714" v="69" actId="47"/>
        <pc:sldMkLst>
          <pc:docMk/>
          <pc:sldMk cId="387170493" sldId="280"/>
        </pc:sldMkLst>
        <pc:graphicFrameChg chg="mod">
          <ac:chgData name="Allan Ritchie" userId="416c3924b085e956" providerId="LiveId" clId="{22591871-0941-4A0E-BE56-2C64710C5114}" dt="2021-04-20T15:03:24.368" v="68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yorg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rofiles/ShinyLib" TargetMode="External"/><Relationship Id="rId5" Type="http://schemas.openxmlformats.org/officeDocument/2006/relationships/hyperlink" Target="https://allancritchie.net/" TargetMode="External"/><Relationship Id="rId4" Type="http://schemas.openxmlformats.org/officeDocument/2006/relationships/hyperlink" Target="https://github.com/aritch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Shiny for 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A684-F935-BB4C-BA2A-5139E3CB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Setup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08B36-3DF2-B04A-B258-4770E233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8" y="541386"/>
            <a:ext cx="3221590" cy="325562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BBBEBC-FE61-4646-B69F-A5B2D00F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35" y="6654"/>
            <a:ext cx="427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7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2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DE9A3-DFCF-AD4B-8AA7-B588DBB6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Boilerplate  iOS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0" name="Content Placeholder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333CEB-CBA4-3240-ACAB-73057EBC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86" y="1333877"/>
            <a:ext cx="7794001" cy="3416300"/>
          </a:xfrm>
        </p:spPr>
      </p:pic>
    </p:spTree>
    <p:extLst>
      <p:ext uri="{BB962C8B-B14F-4D97-AF65-F5344CB8AC3E}">
        <p14:creationId xmlns:p14="http://schemas.microsoft.com/office/powerpoint/2010/main" val="25005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0111E-8029-2A43-95B9-79CB144A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Boilerplate - Android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CEFD16-76AA-FD47-BDA8-0DF4EF67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" y="402164"/>
            <a:ext cx="6418674" cy="56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CE3EAE-806C-4E7B-A488-876752177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4478A1-1CB1-4FD1-B6CC-D6830657A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E86CB6-F0BE-49A6-80C4-818FD4FC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0407C14-94AC-4705-AA56-537871C30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F628C334-2D10-4CEE-BAEF-C9CFB49C9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34F7D70F-5AAF-4272-AE65-4A2C73A13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EB69A-00BC-E748-9D5C-FA69CE13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Background Jobs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9CD26-3E08-8F43-8CF5-8314725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927255"/>
            <a:ext cx="6520620" cy="30320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7" name="Content Placeholder 4" descr="A picture containing clock, phone&#10;&#10;Description automatically generated">
            <a:extLst>
              <a:ext uri="{FF2B5EF4-FFF2-40B4-BE49-F238E27FC236}">
                <a16:creationId xmlns:a16="http://schemas.microsoft.com/office/drawing/2014/main" id="{F7E668FC-B518-744A-BFDD-82D75A832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19930" y="473338"/>
            <a:ext cx="1876154" cy="343961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DF9B5BE-F531-4301-81F9-7BEBF4E7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DCE8C-D6A0-BA4F-B93F-BEF9EBD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Geofences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4006C-77A9-B24B-82D8-C3F5443FA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099" y="560438"/>
            <a:ext cx="7161653" cy="5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9E7E-C9A0-434F-8B25-C8AAB059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Geofences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4CE9F17-1590-5C48-943F-D9456385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00" y="1145944"/>
            <a:ext cx="2218590" cy="4692753"/>
          </a:xfrm>
          <a:prstGeom prst="rect">
            <a:avLst/>
          </a:prstGeom>
        </p:spPr>
      </p:pic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3D42261-16E9-B84B-B1D5-4F1EA708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19848" y="1145943"/>
            <a:ext cx="2244599" cy="46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68D2C-3868-764C-9E5D-F4ABBE4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Notifications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5D50C0-A41C-E24D-903B-5D86D9C6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304710"/>
            <a:ext cx="6245278" cy="59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US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3"/>
              </a:rPr>
              <a:t>https://github.com/shinyorg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4"/>
              </a:rPr>
              <a:t>https://github.com/aritchie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5"/>
              </a:rPr>
              <a:t>https://allancritchie.net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6"/>
              </a:rPr>
              <a:t>https://www.nuget.org/profiles/ShinyLib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Shiny for Xamarin</vt:lpstr>
      <vt:lpstr>Setup</vt:lpstr>
      <vt:lpstr>Boilerplate  iOS</vt:lpstr>
      <vt:lpstr>Boilerplate - Android</vt:lpstr>
      <vt:lpstr>Background Jobs</vt:lpstr>
      <vt:lpstr>Geofences</vt:lpstr>
      <vt:lpstr>Geofences</vt:lpstr>
      <vt:lpstr>Notifications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for Xamarin</dc:title>
  <dc:creator>Allan Ritchie</dc:creator>
  <cp:lastModifiedBy>Allan Ritchie</cp:lastModifiedBy>
  <cp:revision>1</cp:revision>
  <dcterms:created xsi:type="dcterms:W3CDTF">2020-03-18T01:19:40Z</dcterms:created>
  <dcterms:modified xsi:type="dcterms:W3CDTF">2021-04-20T15:03:47Z</dcterms:modified>
</cp:coreProperties>
</file>