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A50"/>
    <a:srgbClr val="91F5AD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4224D-A27C-F642-88C9-EDB483A8E18B}" v="762" dt="2021-04-20T23:54:52.793"/>
    <p1510:client id="{C1CDD51B-51C9-4424-8FAE-0FA17C6A8759}" v="88" dt="2021-04-21T15:08:5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Ritchie" userId="416c3924b085e956" providerId="LiveId" clId="{C1CDD51B-51C9-4424-8FAE-0FA17C6A8759}"/>
    <pc:docChg chg="undo custSel addSld delSld modSld sldOrd">
      <pc:chgData name="Allan Ritchie" userId="416c3924b085e956" providerId="LiveId" clId="{C1CDD51B-51C9-4424-8FAE-0FA17C6A8759}" dt="2021-04-21T15:34:50.959" v="8447" actId="20577"/>
      <pc:docMkLst>
        <pc:docMk/>
      </pc:docMkLst>
      <pc:sldChg chg="addSp delSp modSp mod">
        <pc:chgData name="Allan Ritchie" userId="416c3924b085e956" providerId="LiveId" clId="{C1CDD51B-51C9-4424-8FAE-0FA17C6A8759}" dt="2021-04-21T14:04:05.329" v="7179" actId="20577"/>
        <pc:sldMkLst>
          <pc:docMk/>
          <pc:sldMk cId="4220355604" sldId="256"/>
        </pc:sldMkLst>
        <pc:spChg chg="mod">
          <ac:chgData name="Allan Ritchie" userId="416c3924b085e956" providerId="LiveId" clId="{C1CDD51B-51C9-4424-8FAE-0FA17C6A8759}" dt="2021-04-21T14:04:05.329" v="7179" actId="20577"/>
          <ac:spMkLst>
            <pc:docMk/>
            <pc:sldMk cId="4220355604" sldId="256"/>
            <ac:spMk id="2" creationId="{44334B37-6D33-462B-8BAB-FD965EC03CFE}"/>
          </ac:spMkLst>
        </pc:spChg>
        <pc:spChg chg="add del">
          <ac:chgData name="Allan Ritchie" userId="416c3924b085e956" providerId="LiveId" clId="{C1CDD51B-51C9-4424-8FAE-0FA17C6A8759}" dt="2021-04-20T18:28:40.397" v="1710" actId="22"/>
          <ac:spMkLst>
            <pc:docMk/>
            <pc:sldMk cId="4220355604" sldId="256"/>
            <ac:spMk id="9" creationId="{B30CB633-9C07-47E2-826A-EC1F8DC60572}"/>
          </ac:spMkLst>
        </pc:spChg>
      </pc:sldChg>
      <pc:sldChg chg="modSp mod">
        <pc:chgData name="Allan Ritchie" userId="416c3924b085e956" providerId="LiveId" clId="{C1CDD51B-51C9-4424-8FAE-0FA17C6A8759}" dt="2021-04-21T15:01:47.530" v="8035" actId="5793"/>
        <pc:sldMkLst>
          <pc:docMk/>
          <pc:sldMk cId="1054084244" sldId="270"/>
        </pc:sldMkLst>
        <pc:spChg chg="mod">
          <ac:chgData name="Allan Ritchie" userId="416c3924b085e956" providerId="LiveId" clId="{C1CDD51B-51C9-4424-8FAE-0FA17C6A8759}" dt="2021-04-20T15:16:07.612" v="866" actId="5793"/>
          <ac:spMkLst>
            <pc:docMk/>
            <pc:sldMk cId="1054084244" sldId="270"/>
            <ac:spMk id="2" creationId="{E6EEB8BC-DB71-E24A-84BB-6C0D28AA37A9}"/>
          </ac:spMkLst>
        </pc:spChg>
        <pc:spChg chg="mod">
          <ac:chgData name="Allan Ritchie" userId="416c3924b085e956" providerId="LiveId" clId="{C1CDD51B-51C9-4424-8FAE-0FA17C6A8759}" dt="2021-04-21T15:01:47.530" v="8035" actId="5793"/>
          <ac:spMkLst>
            <pc:docMk/>
            <pc:sldMk cId="1054084244" sldId="270"/>
            <ac:spMk id="3" creationId="{4E775316-A5D8-9743-8507-FBE3ABCC5DDA}"/>
          </ac:spMkLst>
        </pc:spChg>
      </pc:sldChg>
      <pc:sldChg chg="del">
        <pc:chgData name="Allan Ritchie" userId="416c3924b085e956" providerId="LiveId" clId="{C1CDD51B-51C9-4424-8FAE-0FA17C6A8759}" dt="2021-04-21T13:34:57.834" v="4624" actId="47"/>
        <pc:sldMkLst>
          <pc:docMk/>
          <pc:sldMk cId="2500538983" sldId="273"/>
        </pc:sldMkLst>
      </pc:sldChg>
      <pc:sldChg chg="ord">
        <pc:chgData name="Allan Ritchie" userId="416c3924b085e956" providerId="LiveId" clId="{C1CDD51B-51C9-4424-8FAE-0FA17C6A8759}" dt="2021-04-21T13:33:41.041" v="4617"/>
        <pc:sldMkLst>
          <pc:docMk/>
          <pc:sldMk cId="3468971111" sldId="274"/>
        </pc:sldMkLst>
      </pc:sldChg>
      <pc:sldChg chg="modSp del mod ord">
        <pc:chgData name="Allan Ritchie" userId="416c3924b085e956" providerId="LiveId" clId="{C1CDD51B-51C9-4424-8FAE-0FA17C6A8759}" dt="2021-04-21T13:29:07.713" v="3832" actId="47"/>
        <pc:sldMkLst>
          <pc:docMk/>
          <pc:sldMk cId="128527758" sldId="275"/>
        </pc:sldMkLst>
        <pc:spChg chg="mod">
          <ac:chgData name="Allan Ritchie" userId="416c3924b085e956" providerId="LiveId" clId="{C1CDD51B-51C9-4424-8FAE-0FA17C6A8759}" dt="2021-04-20T15:15:37.468" v="841" actId="20577"/>
          <ac:spMkLst>
            <pc:docMk/>
            <pc:sldMk cId="128527758" sldId="275"/>
            <ac:spMk id="2" creationId="{49EEB69A-00BC-E748-9D5C-FA69CE133135}"/>
          </ac:spMkLst>
        </pc:spChg>
      </pc:sldChg>
      <pc:sldChg chg="ord">
        <pc:chgData name="Allan Ritchie" userId="416c3924b085e956" providerId="LiveId" clId="{C1CDD51B-51C9-4424-8FAE-0FA17C6A8759}" dt="2021-04-21T13:34:38.659" v="4623"/>
        <pc:sldMkLst>
          <pc:docMk/>
          <pc:sldMk cId="2445271687" sldId="277"/>
        </pc:sldMkLst>
      </pc:sldChg>
      <pc:sldChg chg="del">
        <pc:chgData name="Allan Ritchie" userId="416c3924b085e956" providerId="LiveId" clId="{C1CDD51B-51C9-4424-8FAE-0FA17C6A8759}" dt="2021-04-21T13:35:00.625" v="4625" actId="47"/>
        <pc:sldMkLst>
          <pc:docMk/>
          <pc:sldMk cId="2415017736" sldId="278"/>
        </pc:sldMkLst>
      </pc:sldChg>
      <pc:sldChg chg="ord">
        <pc:chgData name="Allan Ritchie" userId="416c3924b085e956" providerId="LiveId" clId="{C1CDD51B-51C9-4424-8FAE-0FA17C6A8759}" dt="2021-04-21T13:33:50.640" v="4619"/>
        <pc:sldMkLst>
          <pc:docMk/>
          <pc:sldMk cId="3346696291" sldId="279"/>
        </pc:sldMkLst>
      </pc:sldChg>
      <pc:sldChg chg="addSp delSp modSp add del mod ord setBg setClrOvrMap delDesignElem">
        <pc:chgData name="Allan Ritchie" userId="416c3924b085e956" providerId="LiveId" clId="{C1CDD51B-51C9-4424-8FAE-0FA17C6A8759}" dt="2021-04-21T15:08:51.531" v="8433" actId="20577"/>
        <pc:sldMkLst>
          <pc:docMk/>
          <pc:sldMk cId="387170493" sldId="280"/>
        </pc:sldMkLst>
        <pc:spChg chg="mod">
          <ac:chgData name="Allan Ritchie" userId="416c3924b085e956" providerId="LiveId" clId="{C1CDD51B-51C9-4424-8FAE-0FA17C6A8759}" dt="2021-04-21T15:04:54.033" v="8079" actId="20577"/>
          <ac:spMkLst>
            <pc:docMk/>
            <pc:sldMk cId="387170493" sldId="280"/>
            <ac:spMk id="2" creationId="{3CF8B12F-609B-DF40-8C42-D5C166A6F80E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7" creationId="{4E87B50C-BA86-4F51-A3E5-EE1354FCE4CC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8" creationId="{E7DC5BDA-5569-44D1-B022-C75E74FC53AB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9" creationId="{D0125878-85CE-4A00-BA94-36987E341060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0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1" creationId="{EC9DECE0-DF60-48D3-8609-3B57BC205F71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2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3" creationId="{A8662D65-524C-4C29-9262-C51E2EF6A351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4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5" creationId="{2048CA64-9290-42A8-9F4F-75B9F31CA10F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6" creationId="{A66DA090-6BD9-45CC-B782-02767069BFB3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8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6:25.547" v="6822" actId="26606"/>
          <ac:spMkLst>
            <pc:docMk/>
            <pc:sldMk cId="387170493" sldId="280"/>
            <ac:spMk id="19" creationId="{5669AB50-4CAD-4D10-A09A-A0C01AF9E6F6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0" creationId="{2F459F0B-865B-481D-9AC3-15C76A336007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2" creationId="{61CDB3A6-B686-4E1D-AD52-3DC038A45EE3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4" creationId="{3D38E400-4F30-481D-A5DC-5AA21A2CB8A1}"/>
          </ac:spMkLst>
        </pc:spChg>
        <pc:spChg chg="add del">
          <ac:chgData name="Allan Ritchie" userId="416c3924b085e956" providerId="LiveId" clId="{C1CDD51B-51C9-4424-8FAE-0FA17C6A8759}" dt="2021-04-21T13:56:26.932" v="6824" actId="26606"/>
          <ac:spMkLst>
            <pc:docMk/>
            <pc:sldMk cId="387170493" sldId="280"/>
            <ac:spMk id="41" creationId="{B6E07BC7-FAEA-458C-90C9-A68082FBB328}"/>
          </ac:spMkLst>
        </pc:spChg>
        <pc:spChg chg="add del">
          <ac:chgData name="Allan Ritchie" userId="416c3924b085e956" providerId="LiveId" clId="{C1CDD51B-51C9-4424-8FAE-0FA17C6A8759}" dt="2021-04-21T13:56:32.100" v="6826" actId="26606"/>
          <ac:spMkLst>
            <pc:docMk/>
            <pc:sldMk cId="387170493" sldId="280"/>
            <ac:spMk id="50" creationId="{CEBEAC7A-C116-40DD-86AB-EAD36DF0FDD1}"/>
          </ac:spMkLst>
        </pc:spChg>
        <pc:spChg chg="add del">
          <ac:chgData name="Allan Ritchie" userId="416c3924b085e956" providerId="LiveId" clId="{C1CDD51B-51C9-4424-8FAE-0FA17C6A8759}" dt="2021-04-21T13:56:32.100" v="6826" actId="26606"/>
          <ac:spMkLst>
            <pc:docMk/>
            <pc:sldMk cId="387170493" sldId="280"/>
            <ac:spMk id="51" creationId="{2325AC2A-0179-4E2C-A697-2E9C281EEEFA}"/>
          </ac:spMkLst>
        </pc:spChg>
        <pc:spChg chg="add del">
          <ac:chgData name="Allan Ritchie" userId="416c3924b085e956" providerId="LiveId" clId="{C1CDD51B-51C9-4424-8FAE-0FA17C6A8759}" dt="2021-04-21T13:56:32.796" v="6828" actId="26606"/>
          <ac:spMkLst>
            <pc:docMk/>
            <pc:sldMk cId="387170493" sldId="280"/>
            <ac:spMk id="60" creationId="{5669AB50-4CAD-4D10-A09A-A0C01AF9E6F6}"/>
          </ac:spMkLst>
        </pc:spChg>
        <pc:spChg chg="add del">
          <ac:chgData name="Allan Ritchie" userId="416c3924b085e956" providerId="LiveId" clId="{C1CDD51B-51C9-4424-8FAE-0FA17C6A8759}" dt="2021-04-21T13:56:34.857" v="6830" actId="26606"/>
          <ac:spMkLst>
            <pc:docMk/>
            <pc:sldMk cId="387170493" sldId="280"/>
            <ac:spMk id="62" creationId="{4D9D7FA3-6C3E-40C7-9E33-E20939CE6AD5}"/>
          </ac:spMkLst>
        </pc:spChg>
        <pc:spChg chg="add del">
          <ac:chgData name="Allan Ritchie" userId="416c3924b085e956" providerId="LiveId" clId="{C1CDD51B-51C9-4424-8FAE-0FA17C6A8759}" dt="2021-04-21T13:56:34.857" v="6830" actId="26606"/>
          <ac:spMkLst>
            <pc:docMk/>
            <pc:sldMk cId="387170493" sldId="280"/>
            <ac:spMk id="63" creationId="{CA953529-7FAF-4BB2-ACBE-17B33E7911C6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5" creationId="{EC9DECE0-DF60-48D3-8609-3B57BC205F71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6" creationId="{A8662D65-524C-4C29-9262-C51E2EF6A351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7" creationId="{2048CA64-9290-42A8-9F4F-75B9F31CA10F}"/>
          </ac:spMkLst>
        </pc:spChg>
        <pc:grpChg chg="add del">
          <ac:chgData name="Allan Ritchie" userId="416c3924b085e956" providerId="LiveId" clId="{C1CDD51B-51C9-4424-8FAE-0FA17C6A8759}" dt="2021-04-21T13:56:25.547" v="6822" actId="26606"/>
          <ac:grpSpMkLst>
            <pc:docMk/>
            <pc:sldMk cId="387170493" sldId="280"/>
            <ac:grpSpMk id="21" creationId="{5A992EA8-A2AE-480C-BFF9-7B134643975C}"/>
          </ac:grpSpMkLst>
        </pc:grpChg>
        <pc:grpChg chg="add del">
          <ac:chgData name="Allan Ritchie" userId="416c3924b085e956" providerId="LiveId" clId="{C1CDD51B-51C9-4424-8FAE-0FA17C6A8759}" dt="2021-04-21T13:56:26.932" v="6824" actId="26606"/>
          <ac:grpSpMkLst>
            <pc:docMk/>
            <pc:sldMk cId="387170493" sldId="280"/>
            <ac:grpSpMk id="31" creationId="{89674B87-B7AA-4FDD-B75B-0E6F82BFAB56}"/>
          </ac:grpSpMkLst>
        </pc:grpChg>
        <pc:grpChg chg="add del">
          <ac:chgData name="Allan Ritchie" userId="416c3924b085e956" providerId="LiveId" clId="{C1CDD51B-51C9-4424-8FAE-0FA17C6A8759}" dt="2021-04-21T13:56:32.100" v="6826" actId="26606"/>
          <ac:grpSpMkLst>
            <pc:docMk/>
            <pc:sldMk cId="387170493" sldId="280"/>
            <ac:grpSpMk id="43" creationId="{EF8FA567-6801-4E44-99F0-F1AED7BDC593}"/>
          </ac:grpSpMkLst>
        </pc:grpChg>
        <pc:grpChg chg="add del">
          <ac:chgData name="Allan Ritchie" userId="416c3924b085e956" providerId="LiveId" clId="{C1CDD51B-51C9-4424-8FAE-0FA17C6A8759}" dt="2021-04-21T13:56:32.796" v="6828" actId="26606"/>
          <ac:grpSpMkLst>
            <pc:docMk/>
            <pc:sldMk cId="387170493" sldId="280"/>
            <ac:grpSpMk id="53" creationId="{5A992EA8-A2AE-480C-BFF9-7B134643975C}"/>
          </ac:grpSpMkLst>
        </pc:grpChg>
        <pc:graphicFrameChg chg="mod modGraphic">
          <ac:chgData name="Allan Ritchie" userId="416c3924b085e956" providerId="LiveId" clId="{C1CDD51B-51C9-4424-8FAE-0FA17C6A8759}" dt="2021-04-21T15:08:51.531" v="8433" actId="20577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  <pc:sldChg chg="modSp mod ord">
        <pc:chgData name="Allan Ritchie" userId="416c3924b085e956" providerId="LiveId" clId="{C1CDD51B-51C9-4424-8FAE-0FA17C6A8759}" dt="2021-04-21T13:33:27.048" v="4615" actId="20577"/>
        <pc:sldMkLst>
          <pc:docMk/>
          <pc:sldMk cId="1943375883" sldId="282"/>
        </pc:sldMkLst>
        <pc:spChg chg="mod">
          <ac:chgData name="Allan Ritchie" userId="416c3924b085e956" providerId="LiveId" clId="{C1CDD51B-51C9-4424-8FAE-0FA17C6A8759}" dt="2021-04-21T13:33:27.048" v="4615" actId="20577"/>
          <ac:spMkLst>
            <pc:docMk/>
            <pc:sldMk cId="1943375883" sldId="282"/>
            <ac:spMk id="2" creationId="{378C9E7E-C9A0-434F-8B25-C8AAB0595CF2}"/>
          </ac:spMkLst>
        </pc:spChg>
      </pc:sldChg>
      <pc:sldChg chg="addSp delSp modSp new mod setBg setClrOvrMap">
        <pc:chgData name="Allan Ritchie" userId="416c3924b085e956" providerId="LiveId" clId="{C1CDD51B-51C9-4424-8FAE-0FA17C6A8759}" dt="2021-04-21T15:05:57.404" v="8125" actId="20577"/>
        <pc:sldMkLst>
          <pc:docMk/>
          <pc:sldMk cId="2238645194" sldId="283"/>
        </pc:sldMkLst>
        <pc:spChg chg="mod">
          <ac:chgData name="Allan Ritchie" userId="416c3924b085e956" providerId="LiveId" clId="{C1CDD51B-51C9-4424-8FAE-0FA17C6A8759}" dt="2021-04-21T15:05:57.404" v="8125" actId="20577"/>
          <ac:spMkLst>
            <pc:docMk/>
            <pc:sldMk cId="2238645194" sldId="283"/>
            <ac:spMk id="2" creationId="{BB814527-7739-4757-86FF-C80211C16030}"/>
          </ac:spMkLst>
        </pc:spChg>
        <pc:spChg chg="add del mo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8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9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10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1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12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3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5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7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9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21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23" creationId="{3D38E400-4F30-481D-A5DC-5AA21A2CB8A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5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6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9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1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2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3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4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6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7" creationId="{F0C81A57-9CD5-461B-8FFE-4A8CB6CFBE01}"/>
          </ac:spMkLst>
        </pc:spChg>
        <pc:spChg chg="add mod">
          <ac:chgData name="Allan Ritchie" userId="416c3924b085e956" providerId="LiveId" clId="{C1CDD51B-51C9-4424-8FAE-0FA17C6A8759}" dt="2021-04-21T13:59:05.326" v="6918" actId="27636"/>
          <ac:spMkLst>
            <pc:docMk/>
            <pc:sldMk cId="2238645194" sldId="283"/>
            <ac:spMk id="40" creationId="{5571C1D4-B702-46E3-9D27-C0ABCDE798F1}"/>
          </ac:spMkLst>
        </pc:spChg>
        <pc:grpChg chg="add del">
          <ac:chgData name="Allan Ritchie" userId="416c3924b085e956" providerId="LiveId" clId="{C1CDD51B-51C9-4424-8FAE-0FA17C6A8759}" dt="2021-04-21T13:57:12.688" v="6840" actId="26606"/>
          <ac:grpSpMkLst>
            <pc:docMk/>
            <pc:sldMk cId="2238645194" sldId="283"/>
            <ac:grpSpMk id="27" creationId="{3086C462-37F4-494D-8292-CCB95221CC1A}"/>
          </ac:grpSpMkLst>
        </pc:grpChg>
        <pc:grpChg chg="add">
          <ac:chgData name="Allan Ritchie" userId="416c3924b085e956" providerId="LiveId" clId="{C1CDD51B-51C9-4424-8FAE-0FA17C6A8759}" dt="2021-04-21T13:57:15.282" v="6843" actId="26606"/>
          <ac:grpSpMkLst>
            <pc:docMk/>
            <pc:sldMk cId="2238645194" sldId="283"/>
            <ac:grpSpMk id="38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7:11.056" v="6838" actId="26606"/>
          <ac:graphicFrameMkLst>
            <pc:docMk/>
            <pc:sldMk cId="2238645194" sldId="283"/>
            <ac:graphicFrameMk id="5" creationId="{BD0A7FA8-96ED-44BD-B40B-9ED0511138B7}"/>
          </ac:graphicFrameMkLst>
        </pc:graphicFrameChg>
        <pc:cxnChg chg="add del">
          <ac:chgData name="Allan Ritchie" userId="416c3924b085e956" providerId="LiveId" clId="{C1CDD51B-51C9-4424-8FAE-0FA17C6A8759}" dt="2021-04-21T13:57:12.688" v="6840" actId="26606"/>
          <ac:cxnSpMkLst>
            <pc:docMk/>
            <pc:sldMk cId="2238645194" sldId="283"/>
            <ac:cxnSpMk id="16" creationId="{AD23B2CD-009B-425A-9616-1E1AD1D5AB46}"/>
          </ac:cxnSpMkLst>
        </pc:cxnChg>
        <pc:cxnChg chg="add">
          <ac:chgData name="Allan Ritchie" userId="416c3924b085e956" providerId="LiveId" clId="{C1CDD51B-51C9-4424-8FAE-0FA17C6A8759}" dt="2021-04-21T13:57:15.282" v="6843" actId="26606"/>
          <ac:cxnSpMkLst>
            <pc:docMk/>
            <pc:sldMk cId="2238645194" sldId="283"/>
            <ac:cxnSpMk id="41" creationId="{AD23B2CD-009B-425A-9616-1E1AD1D5AB46}"/>
          </ac:cxnSpMkLst>
        </pc:cxnChg>
      </pc:sldChg>
      <pc:sldChg chg="delSp add del setBg delDesignElem">
        <pc:chgData name="Allan Ritchie" userId="416c3924b085e956" providerId="LiveId" clId="{C1CDD51B-51C9-4424-8FAE-0FA17C6A8759}" dt="2021-04-20T18:29:11.630" v="1715" actId="47"/>
        <pc:sldMkLst>
          <pc:docMk/>
          <pc:sldMk cId="3619554016" sldId="284"/>
        </pc:sldMkLst>
        <pc:spChg chg="del">
          <ac:chgData name="Allan Ritchie" userId="416c3924b085e956" providerId="LiveId" clId="{C1CDD51B-51C9-4424-8FAE-0FA17C6A8759}" dt="2021-04-20T15:05:46.487" v="30"/>
          <ac:spMkLst>
            <pc:docMk/>
            <pc:sldMk cId="3619554016" sldId="284"/>
            <ac:spMk id="72" creationId="{10CC18C0-9A66-45AE-B534-B8D29AFEA80F}"/>
          </ac:spMkLst>
        </pc:spChg>
        <pc:grpChg chg="del">
          <ac:chgData name="Allan Ritchie" userId="416c3924b085e956" providerId="LiveId" clId="{C1CDD51B-51C9-4424-8FAE-0FA17C6A8759}" dt="2021-04-20T15:05:46.487" v="30"/>
          <ac:grpSpMkLst>
            <pc:docMk/>
            <pc:sldMk cId="3619554016" sldId="284"/>
            <ac:grpSpMk id="63" creationId="{06E96C53-1010-48EB-8728-70CB58236EC4}"/>
          </ac:grpSpMkLst>
        </pc:grpChg>
      </pc:sldChg>
      <pc:sldChg chg="delSp add del ord setBg delDesignElem">
        <pc:chgData name="Allan Ritchie" userId="416c3924b085e956" providerId="LiveId" clId="{C1CDD51B-51C9-4424-8FAE-0FA17C6A8759}" dt="2021-04-20T18:29:20.167" v="1718" actId="47"/>
        <pc:sldMkLst>
          <pc:docMk/>
          <pc:sldMk cId="3571564706" sldId="285"/>
        </pc:sldMkLst>
        <pc:spChg chg="del">
          <ac:chgData name="Allan Ritchie" userId="416c3924b085e956" providerId="LiveId" clId="{C1CDD51B-51C9-4424-8FAE-0FA17C6A8759}" dt="2021-04-20T15:05:46.487" v="30"/>
          <ac:spMkLst>
            <pc:docMk/>
            <pc:sldMk cId="3571564706" sldId="285"/>
            <ac:spMk id="8" creationId="{324E43EB-867C-4B35-9A5C-E435157C7297}"/>
          </ac:spMkLst>
        </pc:spChg>
        <pc:grpChg chg="del">
          <ac:chgData name="Allan Ritchie" userId="416c3924b085e956" providerId="LiveId" clId="{C1CDD51B-51C9-4424-8FAE-0FA17C6A8759}" dt="2021-04-20T15:05:46.487" v="30"/>
          <ac:grpSpMkLst>
            <pc:docMk/>
            <pc:sldMk cId="3571564706" sldId="285"/>
            <ac:grpSpMk id="10" creationId="{01B1A260-8A72-4E08-82CC-DB3DB0A49F35}"/>
          </ac:grpSpMkLst>
        </pc:grpChg>
      </pc:sldChg>
      <pc:sldChg chg="addSp delSp modSp add mod ord setBg setClrOvrMap">
        <pc:chgData name="Allan Ritchie" userId="416c3924b085e956" providerId="LiveId" clId="{C1CDD51B-51C9-4424-8FAE-0FA17C6A8759}" dt="2021-04-21T15:05:18.347" v="8096" actId="20577"/>
        <pc:sldMkLst>
          <pc:docMk/>
          <pc:sldMk cId="3206481672" sldId="286"/>
        </pc:sldMkLst>
        <pc:spChg chg="mo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" creationId="{90709CC7-2EDE-4E39-95DB-AC38FDB48C8D}"/>
          </ac:spMkLst>
        </pc:spChg>
        <pc:spChg chg="del mo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9" creationId="{5347E1DF-932A-4AD8-8482-769932D86C9C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14" creationId="{C314C310-850D-4491-AA52-C75BEA68B68C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2" creationId="{0308D749-5984-4BB8-A788-A85D24304A0A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4" creationId="{95B8172D-A4C8-41B4-8991-78BBEC4039D5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0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2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4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6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8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0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2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4" creationId="{3D38E400-4F30-481D-A5DC-5AA21A2CB8A1}"/>
          </ac:spMkLst>
        </pc:spChg>
        <pc:grpChg chg="add del">
          <ac:chgData name="Allan Ritchie" userId="416c3924b085e956" providerId="LiveId" clId="{C1CDD51B-51C9-4424-8FAE-0FA17C6A8759}" dt="2021-04-21T14:03:28.525" v="7173" actId="26606"/>
          <ac:grpSpMkLst>
            <pc:docMk/>
            <pc:sldMk cId="3206481672" sldId="286"/>
            <ac:grpSpMk id="16" creationId="{D4EC3799-3F52-48CE-85CC-83AED368EB42}"/>
          </ac:grpSpMkLst>
        </pc:grpChg>
        <pc:graphicFrameChg chg="add mod">
          <ac:chgData name="Allan Ritchie" userId="416c3924b085e956" providerId="LiveId" clId="{C1CDD51B-51C9-4424-8FAE-0FA17C6A8759}" dt="2021-04-21T15:05:18.347" v="8096" actId="20577"/>
          <ac:graphicFrameMkLst>
            <pc:docMk/>
            <pc:sldMk cId="3206481672" sldId="286"/>
            <ac:graphicFrameMk id="26" creationId="{DB5615FA-9C8D-40EC-BF80-B35B51C59AB7}"/>
          </ac:graphicFrameMkLst>
        </pc:graphicFrameChg>
        <pc:picChg chg="del">
          <ac:chgData name="Allan Ritchie" userId="416c3924b085e956" providerId="LiveId" clId="{C1CDD51B-51C9-4424-8FAE-0FA17C6A8759}" dt="2021-04-20T15:07:29.759" v="58" actId="478"/>
          <ac:picMkLst>
            <pc:docMk/>
            <pc:sldMk cId="3206481672" sldId="286"/>
            <ac:picMk id="5" creationId="{92A42F38-E6E1-4981-9ADE-EFF06EE83230}"/>
          </ac:picMkLst>
        </pc:picChg>
        <pc:cxnChg chg="add del">
          <ac:chgData name="Allan Ritchie" userId="416c3924b085e956" providerId="LiveId" clId="{C1CDD51B-51C9-4424-8FAE-0FA17C6A8759}" dt="2021-04-21T14:03:28.525" v="7173" actId="26606"/>
          <ac:cxnSpMkLst>
            <pc:docMk/>
            <pc:sldMk cId="3206481672" sldId="286"/>
            <ac:cxnSpMk id="20" creationId="{789E20C7-BB50-4317-93C7-90C8ED80B275}"/>
          </ac:cxnSpMkLst>
        </pc:cxnChg>
      </pc:sldChg>
      <pc:sldChg chg="addSp delSp modSp add mod setBg">
        <pc:chgData name="Allan Ritchie" userId="416c3924b085e956" providerId="LiveId" clId="{C1CDD51B-51C9-4424-8FAE-0FA17C6A8759}" dt="2021-04-21T14:59:57.347" v="7970" actId="20577"/>
        <pc:sldMkLst>
          <pc:docMk/>
          <pc:sldMk cId="2765065018" sldId="287"/>
        </pc:sldMkLst>
        <pc:spChg chg="mod">
          <ac:chgData name="Allan Ritchie" userId="416c3924b085e956" providerId="LiveId" clId="{C1CDD51B-51C9-4424-8FAE-0FA17C6A8759}" dt="2021-04-21T13:55:30.013" v="6806" actId="26606"/>
          <ac:spMkLst>
            <pc:docMk/>
            <pc:sldMk cId="2765065018" sldId="287"/>
            <ac:spMk id="2" creationId="{90709CC7-2EDE-4E39-95DB-AC38FDB48C8D}"/>
          </ac:spMkLst>
        </pc:spChg>
        <pc:spChg chg="del mod">
          <ac:chgData name="Allan Ritchie" userId="416c3924b085e956" providerId="LiveId" clId="{C1CDD51B-51C9-4424-8FAE-0FA17C6A8759}" dt="2021-04-21T13:55:30.013" v="6806" actId="26606"/>
          <ac:spMkLst>
            <pc:docMk/>
            <pc:sldMk cId="2765065018" sldId="287"/>
            <ac:spMk id="9" creationId="{5347E1DF-932A-4AD8-8482-769932D86C9C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5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7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9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1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3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5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7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9" creationId="{3D38E400-4F30-481D-A5DC-5AA21A2CB8A1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4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6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8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0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2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4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6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8" creationId="{3D38E400-4F30-481D-A5DC-5AA21A2CB8A1}"/>
          </ac:spMkLst>
        </pc:spChg>
        <pc:graphicFrameChg chg="add mod modGraphic">
          <ac:chgData name="Allan Ritchie" userId="416c3924b085e956" providerId="LiveId" clId="{C1CDD51B-51C9-4424-8FAE-0FA17C6A8759}" dt="2021-04-21T14:59:57.347" v="7970" actId="20577"/>
          <ac:graphicFrameMkLst>
            <pc:docMk/>
            <pc:sldMk cId="2765065018" sldId="287"/>
            <ac:graphicFrameMk id="11" creationId="{914C4BB7-8A9C-403E-81FE-EC6116C4C20F}"/>
          </ac:graphicFrameMkLst>
        </pc:graphicFrameChg>
      </pc:sldChg>
      <pc:sldChg chg="addSp delSp modSp add mod setBg setClrOvrMap">
        <pc:chgData name="Allan Ritchie" userId="416c3924b085e956" providerId="LiveId" clId="{C1CDD51B-51C9-4424-8FAE-0FA17C6A8759}" dt="2021-04-21T15:06:09.834" v="8131" actId="6549"/>
        <pc:sldMkLst>
          <pc:docMk/>
          <pc:sldMk cId="2973542692" sldId="288"/>
        </pc:sldMkLst>
        <pc:spChg chg="mod">
          <ac:chgData name="Allan Ritchie" userId="416c3924b085e956" providerId="LiveId" clId="{C1CDD51B-51C9-4424-8FAE-0FA17C6A8759}" dt="2021-04-21T15:06:09.834" v="8131" actId="6549"/>
          <ac:spMkLst>
            <pc:docMk/>
            <pc:sldMk cId="2973542692" sldId="288"/>
            <ac:spMk id="2" creationId="{BB814527-7739-4757-86FF-C80211C16030}"/>
          </ac:spMkLst>
        </pc:spChg>
        <pc:spChg chg="add del mod">
          <ac:chgData name="Allan Ritchie" userId="416c3924b085e956" providerId="LiveId" clId="{C1CDD51B-51C9-4424-8FAE-0FA17C6A8759}" dt="2021-04-21T13:56:52.597" v="6834" actId="26606"/>
          <ac:spMkLst>
            <pc:docMk/>
            <pc:sldMk cId="2973542692" sldId="288"/>
            <ac:spMk id="3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9" creationId="{77DD88FE-01A0-4F04-99DC-2B1140F59BAA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10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1" creationId="{DA2E9868-C728-43FF-95CC-38902E5149FD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3" creationId="{212A5749-6A2A-4FAF-824E-16E9569B9A7B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5" creationId="{A2615BF4-8323-4853-9A41-09C4DFBC5CAF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7" creationId="{E68B4297-39F1-4DD7-A4EF-8E4E5011101D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9" creationId="{7DFAF1DD-0169-4D59-8646-8EFAD90F4983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21" creationId="{E45D7473-2985-4534-8629-4C76A5639CA9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23" creationId="{2B8277BD-4019-4E99-866A-1EA4007EC07B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26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31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2" creationId="{77DD88FE-01A0-4F04-99DC-2B1140F59BAA}"/>
          </ac:spMkLst>
        </pc:spChg>
        <pc:spChg chg="add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33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4" creationId="{DA2E9868-C728-43FF-95CC-38902E5149FD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6" creationId="{212A5749-6A2A-4FAF-824E-16E9569B9A7B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8" creationId="{A2615BF4-8323-4853-9A41-09C4DFBC5CAF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0" creationId="{E68B4297-39F1-4DD7-A4EF-8E4E5011101D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2" creationId="{7DFAF1DD-0169-4D59-8646-8EFAD90F4983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4" creationId="{E45D7473-2985-4534-8629-4C76A5639CA9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6" creationId="{2B8277BD-4019-4E99-866A-1EA4007EC07B}"/>
          </ac:spMkLst>
        </pc:spChg>
        <pc:spChg chg="add mod">
          <ac:chgData name="Allan Ritchie" userId="416c3924b085e956" providerId="LiveId" clId="{C1CDD51B-51C9-4424-8FAE-0FA17C6A8759}" dt="2021-04-21T14:15:23.882" v="7241" actId="20577"/>
          <ac:spMkLst>
            <pc:docMk/>
            <pc:sldMk cId="2973542692" sldId="288"/>
            <ac:spMk id="49" creationId="{5571C1D4-B702-46E3-9D27-C0ABCDE798F1}"/>
          </ac:spMkLst>
        </pc:spChg>
        <pc:grpChg chg="add del">
          <ac:chgData name="Allan Ritchie" userId="416c3924b085e956" providerId="LiveId" clId="{C1CDD51B-51C9-4424-8FAE-0FA17C6A8759}" dt="2021-04-21T13:58:29.659" v="6857" actId="26606"/>
          <ac:grpSpMkLst>
            <pc:docMk/>
            <pc:sldMk cId="2973542692" sldId="288"/>
            <ac:grpSpMk id="12" creationId="{3086C462-37F4-494D-8292-CCB95221CC1A}"/>
          </ac:grpSpMkLst>
        </pc:grpChg>
        <pc:grpChg chg="add">
          <ac:chgData name="Allan Ritchie" userId="416c3924b085e956" providerId="LiveId" clId="{C1CDD51B-51C9-4424-8FAE-0FA17C6A8759}" dt="2021-04-21T13:58:29.659" v="6857" actId="26606"/>
          <ac:grpSpMkLst>
            <pc:docMk/>
            <pc:sldMk cId="2973542692" sldId="288"/>
            <ac:grpSpMk id="35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6:52.590" v="6833" actId="26606"/>
          <ac:graphicFrameMkLst>
            <pc:docMk/>
            <pc:sldMk cId="2973542692" sldId="288"/>
            <ac:graphicFrameMk id="5" creationId="{D156A9BB-B8E0-41F6-BEED-E3AE277D050E}"/>
          </ac:graphicFrameMkLst>
        </pc:graphicFrameChg>
        <pc:graphicFrameChg chg="add del">
          <ac:chgData name="Allan Ritchie" userId="416c3924b085e956" providerId="LiveId" clId="{C1CDD51B-51C9-4424-8FAE-0FA17C6A8759}" dt="2021-04-21T13:58:29.651" v="6856" actId="26606"/>
          <ac:graphicFrameMkLst>
            <pc:docMk/>
            <pc:sldMk cId="2973542692" sldId="288"/>
            <ac:graphicFrameMk id="28" creationId="{70CF3F44-1BE2-46BF-9E52-EF28A3C1B1EB}"/>
          </ac:graphicFrameMkLst>
        </pc:graphicFrameChg>
        <pc:cxnChg chg="add">
          <ac:chgData name="Allan Ritchie" userId="416c3924b085e956" providerId="LiveId" clId="{C1CDD51B-51C9-4424-8FAE-0FA17C6A8759}" dt="2021-04-21T13:58:29.659" v="6857" actId="26606"/>
          <ac:cxnSpMkLst>
            <pc:docMk/>
            <pc:sldMk cId="2973542692" sldId="288"/>
            <ac:cxnSpMk id="39" creationId="{AD23B2CD-009B-425A-9616-1E1AD1D5AB46}"/>
          </ac:cxnSpMkLst>
        </pc:cxnChg>
      </pc:sldChg>
      <pc:sldChg chg="addSp delSp modSp add mod setBg delDesignElem">
        <pc:chgData name="Allan Ritchie" userId="416c3924b085e956" providerId="LiveId" clId="{C1CDD51B-51C9-4424-8FAE-0FA17C6A8759}" dt="2021-04-21T13:54:06.399" v="6792" actId="1076"/>
        <pc:sldMkLst>
          <pc:docMk/>
          <pc:sldMk cId="2934447804" sldId="289"/>
        </pc:sldMkLst>
        <pc:spChg chg="mo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2" creationId="{90709CC7-2EDE-4E39-95DB-AC38FDB48C8D}"/>
          </ac:spMkLst>
        </pc:spChg>
        <pc:spChg chg="mod or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9" creationId="{5347E1DF-932A-4AD8-8482-769932D86C9C}"/>
          </ac:spMkLst>
        </pc:spChg>
        <pc:spChg chg="ad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13" creationId="{B6E07BC7-FAEA-458C-90C9-A68082FBB328}"/>
          </ac:spMkLst>
        </pc:spChg>
        <pc:spChg chg="add del">
          <ac:chgData name="Allan Ritchie" userId="416c3924b085e956" providerId="LiveId" clId="{C1CDD51B-51C9-4424-8FAE-0FA17C6A8759}" dt="2021-04-21T13:53:50.566" v="6783" actId="26606"/>
          <ac:spMkLst>
            <pc:docMk/>
            <pc:sldMk cId="2934447804" sldId="289"/>
            <ac:spMk id="23" creationId="{B5BA6DB3-F246-4306-AA4A-B2E8EF6D7B10}"/>
          </ac:spMkLst>
        </pc:spChg>
        <pc:spChg chg="add del">
          <ac:chgData name="Allan Ritchie" userId="416c3924b085e956" providerId="LiveId" clId="{C1CDD51B-51C9-4424-8FAE-0FA17C6A8759}" dt="2021-04-21T13:53:52.174" v="6785" actId="26606"/>
          <ac:spMkLst>
            <pc:docMk/>
            <pc:sldMk cId="2934447804" sldId="289"/>
            <ac:spMk id="26" creationId="{10CC18C0-9A66-45AE-B534-B8D29AFEA80F}"/>
          </ac:spMkLst>
        </pc:spChg>
        <pc:spChg chg="add del">
          <ac:chgData name="Allan Ritchie" userId="416c3924b085e956" providerId="LiveId" clId="{C1CDD51B-51C9-4424-8FAE-0FA17C6A8759}" dt="2021-04-21T13:53:59.362" v="6787" actId="26606"/>
          <ac:spMkLst>
            <pc:docMk/>
            <pc:sldMk cId="2934447804" sldId="289"/>
            <ac:spMk id="29" creationId="{B5BA6DB3-F246-4306-AA4A-B2E8EF6D7B10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2934447804" sldId="289"/>
            <ac:spMk id="72" creationId="{10CC18C0-9A66-45AE-B534-B8D29AFEA80F}"/>
          </ac:spMkLst>
        </pc:spChg>
        <pc:grpChg chg="add">
          <ac:chgData name="Allan Ritchie" userId="416c3924b085e956" providerId="LiveId" clId="{C1CDD51B-51C9-4424-8FAE-0FA17C6A8759}" dt="2021-04-21T13:54:01.509" v="6790" actId="26606"/>
          <ac:grpSpMkLst>
            <pc:docMk/>
            <pc:sldMk cId="2934447804" sldId="289"/>
            <ac:grpSpMk id="11" creationId="{89674B87-B7AA-4FDD-B75B-0E6F82BFAB56}"/>
          </ac:grpSpMkLst>
        </pc:grpChg>
        <pc:grpChg chg="add del">
          <ac:chgData name="Allan Ritchie" userId="416c3924b085e956" providerId="LiveId" clId="{C1CDD51B-51C9-4424-8FAE-0FA17C6A8759}" dt="2021-04-21T13:53:50.566" v="6783" actId="26606"/>
          <ac:grpSpMkLst>
            <pc:docMk/>
            <pc:sldMk cId="2934447804" sldId="289"/>
            <ac:grpSpMk id="14" creationId="{298B78F7-6841-4168-8538-3E26070861D3}"/>
          </ac:grpSpMkLst>
        </pc:grpChg>
        <pc:grpChg chg="add del">
          <ac:chgData name="Allan Ritchie" userId="416c3924b085e956" providerId="LiveId" clId="{C1CDD51B-51C9-4424-8FAE-0FA17C6A8759}" dt="2021-04-21T13:53:52.174" v="6785" actId="26606"/>
          <ac:grpSpMkLst>
            <pc:docMk/>
            <pc:sldMk cId="2934447804" sldId="289"/>
            <ac:grpSpMk id="25" creationId="{06E96C53-1010-48EB-8728-70CB58236EC4}"/>
          </ac:grpSpMkLst>
        </pc:grpChg>
        <pc:grpChg chg="add del">
          <ac:chgData name="Allan Ritchie" userId="416c3924b085e956" providerId="LiveId" clId="{C1CDD51B-51C9-4424-8FAE-0FA17C6A8759}" dt="2021-04-21T13:53:59.362" v="6787" actId="26606"/>
          <ac:grpSpMkLst>
            <pc:docMk/>
            <pc:sldMk cId="2934447804" sldId="289"/>
            <ac:grpSpMk id="28" creationId="{298B78F7-6841-4168-8538-3E26070861D3}"/>
          </ac:grpSpMkLst>
        </pc:grpChg>
        <pc:grpChg chg="del">
          <ac:chgData name="Allan Ritchie" userId="416c3924b085e956" providerId="LiveId" clId="{C1CDD51B-51C9-4424-8FAE-0FA17C6A8759}" dt="2021-04-20T18:29:03.332" v="1714"/>
          <ac:grpSpMkLst>
            <pc:docMk/>
            <pc:sldMk cId="2934447804" sldId="289"/>
            <ac:grpSpMk id="63" creationId="{06E96C53-1010-48EB-8728-70CB58236EC4}"/>
          </ac:grpSpMkLst>
        </pc:grpChg>
        <pc:picChg chg="mod">
          <ac:chgData name="Allan Ritchie" userId="416c3924b085e956" providerId="LiveId" clId="{C1CDD51B-51C9-4424-8FAE-0FA17C6A8759}" dt="2021-04-21T13:54:06.399" v="6792" actId="1076"/>
          <ac:picMkLst>
            <pc:docMk/>
            <pc:sldMk cId="2934447804" sldId="289"/>
            <ac:picMk id="5" creationId="{92A42F38-E6E1-4981-9ADE-EFF06EE83230}"/>
          </ac:picMkLst>
        </pc:picChg>
      </pc:sldChg>
      <pc:sldChg chg="addSp delSp modSp add mod setBg delDesignElem">
        <pc:chgData name="Allan Ritchie" userId="416c3924b085e956" providerId="LiveId" clId="{C1CDD51B-51C9-4424-8FAE-0FA17C6A8759}" dt="2021-04-21T15:34:50.959" v="8447" actId="20577"/>
        <pc:sldMkLst>
          <pc:docMk/>
          <pc:sldMk cId="1575638085" sldId="290"/>
        </pc:sldMkLst>
        <pc:spChg chg="mo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2" creationId="{24BAEAA4-23C7-4E3E-97E4-D974DA56FB4D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1575638085" sldId="290"/>
            <ac:spMk id="8" creationId="{324E43EB-867C-4B35-9A5C-E435157C7297}"/>
          </ac:spMkLst>
        </pc:spChg>
        <pc:spChg chg="add del mo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43" creationId="{559EFB9E-39D6-49C6-97B2-FFCE3EF14A6C}"/>
          </ac:spMkLst>
        </pc:spChg>
        <pc:spChg chg="ad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4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49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50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1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3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5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7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9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61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63" creationId="{3D38E400-4F30-481D-A5DC-5AA21A2CB8A1}"/>
          </ac:spMkLst>
        </pc:spChg>
        <pc:spChg chg="add mod">
          <ac:chgData name="Allan Ritchie" userId="416c3924b085e956" providerId="LiveId" clId="{C1CDD51B-51C9-4424-8FAE-0FA17C6A8759}" dt="2021-04-21T15:34:50.959" v="8447" actId="20577"/>
          <ac:spMkLst>
            <pc:docMk/>
            <pc:sldMk cId="1575638085" sldId="290"/>
            <ac:spMk id="66" creationId="{559EFB9E-39D6-49C6-97B2-FFCE3EF14A6C}"/>
          </ac:spMkLst>
        </pc:spChg>
        <pc:grpChg chg="del">
          <ac:chgData name="Allan Ritchie" userId="416c3924b085e956" providerId="LiveId" clId="{C1CDD51B-51C9-4424-8FAE-0FA17C6A8759}" dt="2021-04-20T18:29:03.332" v="1714"/>
          <ac:grpSpMkLst>
            <pc:docMk/>
            <pc:sldMk cId="1575638085" sldId="290"/>
            <ac:grpSpMk id="10" creationId="{01B1A260-8A72-4E08-82CC-DB3DB0A49F35}"/>
          </ac:grpSpMkLst>
        </pc:grpChg>
        <pc:grpChg chg="add">
          <ac:chgData name="Allan Ritchie" userId="416c3924b085e956" providerId="LiveId" clId="{C1CDD51B-51C9-4424-8FAE-0FA17C6A8759}" dt="2021-04-21T13:55:16.528" v="6805" actId="26606"/>
          <ac:grpSpMkLst>
            <pc:docMk/>
            <pc:sldMk cId="1575638085" sldId="290"/>
            <ac:grpSpMk id="52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5:16.521" v="6804" actId="26606"/>
          <ac:graphicFrameMkLst>
            <pc:docMk/>
            <pc:sldMk cId="1575638085" sldId="290"/>
            <ac:graphicFrameMk id="45" creationId="{C27D9EB0-A4EC-46C4-8FA7-5208AEC7DC99}"/>
          </ac:graphicFrameMkLst>
        </pc:graphicFrameChg>
        <pc:cxnChg chg="add">
          <ac:chgData name="Allan Ritchie" userId="416c3924b085e956" providerId="LiveId" clId="{C1CDD51B-51C9-4424-8FAE-0FA17C6A8759}" dt="2021-04-21T13:55:16.528" v="6805" actId="26606"/>
          <ac:cxnSpMkLst>
            <pc:docMk/>
            <pc:sldMk cId="1575638085" sldId="290"/>
            <ac:cxnSpMk id="56" creationId="{AD23B2CD-009B-425A-9616-1E1AD1D5AB46}"/>
          </ac:cxnSpMkLst>
        </pc:cxnChg>
      </pc:sldChg>
      <pc:sldChg chg="addSp modSp add mod setBg">
        <pc:chgData name="Allan Ritchie" userId="416c3924b085e956" providerId="LiveId" clId="{C1CDD51B-51C9-4424-8FAE-0FA17C6A8759}" dt="2021-04-21T15:08:19.362" v="8428" actId="20577"/>
        <pc:sldMkLst>
          <pc:docMk/>
          <pc:sldMk cId="1008795478" sldId="291"/>
        </pc:sldMkLst>
        <pc:spChg chg="mod">
          <ac:chgData name="Allan Ritchie" userId="416c3924b085e956" providerId="LiveId" clId="{C1CDD51B-51C9-4424-8FAE-0FA17C6A8759}" dt="2021-04-21T15:08:19.362" v="8428" actId="20577"/>
          <ac:spMkLst>
            <pc:docMk/>
            <pc:sldMk cId="1008795478" sldId="291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8:13.628" v="6854" actId="26606"/>
          <ac:grpSpMkLst>
            <pc:docMk/>
            <pc:sldMk cId="1008795478" sldId="291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8:13.628" v="6854" actId="26606"/>
          <ac:cxnSpMkLst>
            <pc:docMk/>
            <pc:sldMk cId="1008795478" sldId="291"/>
            <ac:cxnSpMk id="16" creationId="{AD23B2CD-009B-425A-9616-1E1AD1D5AB46}"/>
          </ac:cxnSpMkLst>
        </pc:cxnChg>
      </pc:sldChg>
      <pc:sldChg chg="addSp modSp add mod ord setBg">
        <pc:chgData name="Allan Ritchie" userId="416c3924b085e956" providerId="LiveId" clId="{C1CDD51B-51C9-4424-8FAE-0FA17C6A8759}" dt="2021-04-21T15:06:07.799" v="8129" actId="6549"/>
        <pc:sldMkLst>
          <pc:docMk/>
          <pc:sldMk cId="1461708126" sldId="292"/>
        </pc:sldMkLst>
        <pc:spChg chg="mod">
          <ac:chgData name="Allan Ritchie" userId="416c3924b085e956" providerId="LiveId" clId="{C1CDD51B-51C9-4424-8FAE-0FA17C6A8759}" dt="2021-04-21T15:06:07.799" v="8129" actId="6549"/>
          <ac:spMkLst>
            <pc:docMk/>
            <pc:sldMk cId="1461708126" sldId="292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3:59:35.623" v="6996" actId="20577"/>
          <ac:spMkLst>
            <pc:docMk/>
            <pc:sldMk cId="1461708126" sldId="292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9:16.429" v="6920" actId="26606"/>
          <ac:spMkLst>
            <pc:docMk/>
            <pc:sldMk cId="1461708126" sldId="292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16.429" v="6920" actId="26606"/>
          <ac:spMkLst>
            <pc:docMk/>
            <pc:sldMk cId="1461708126" sldId="292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16.429" v="6920" actId="26606"/>
          <ac:grpSpMkLst>
            <pc:docMk/>
            <pc:sldMk cId="1461708126" sldId="292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16.429" v="6920" actId="26606"/>
          <ac:cxnSpMkLst>
            <pc:docMk/>
            <pc:sldMk cId="1461708126" sldId="292"/>
            <ac:cxnSpMk id="16" creationId="{AD23B2CD-009B-425A-9616-1E1AD1D5AB46}"/>
          </ac:cxnSpMkLst>
        </pc:cxnChg>
      </pc:sldChg>
      <pc:sldChg chg="addSp modSp add mod ord setBg">
        <pc:chgData name="Allan Ritchie" userId="416c3924b085e956" providerId="LiveId" clId="{C1CDD51B-51C9-4424-8FAE-0FA17C6A8759}" dt="2021-04-21T15:06:42.336" v="8147" actId="20577"/>
        <pc:sldMkLst>
          <pc:docMk/>
          <pc:sldMk cId="2005127994" sldId="293"/>
        </pc:sldMkLst>
        <pc:spChg chg="mod">
          <ac:chgData name="Allan Ritchie" userId="416c3924b085e956" providerId="LiveId" clId="{C1CDD51B-51C9-4424-8FAE-0FA17C6A8759}" dt="2021-04-21T15:06:05.303" v="8127" actId="6549"/>
          <ac:spMkLst>
            <pc:docMk/>
            <pc:sldMk cId="2005127994" sldId="293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5:06:42.336" v="8147" actId="20577"/>
          <ac:spMkLst>
            <pc:docMk/>
            <pc:sldMk cId="2005127994" sldId="293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9:44.421" v="6998" actId="26606"/>
          <ac:spMkLst>
            <pc:docMk/>
            <pc:sldMk cId="2005127994" sldId="293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44.421" v="6998" actId="26606"/>
          <ac:spMkLst>
            <pc:docMk/>
            <pc:sldMk cId="2005127994" sldId="293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44.421" v="6998" actId="26606"/>
          <ac:grpSpMkLst>
            <pc:docMk/>
            <pc:sldMk cId="2005127994" sldId="293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44.421" v="6998" actId="26606"/>
          <ac:cxnSpMkLst>
            <pc:docMk/>
            <pc:sldMk cId="2005127994" sldId="293"/>
            <ac:cxnSpMk id="16" creationId="{AD23B2CD-009B-425A-9616-1E1AD1D5AB46}"/>
          </ac:cxnSpMkLst>
        </pc:cxnChg>
      </pc:sldChg>
      <pc:sldChg chg="addSp modSp mod setBg">
        <pc:chgData name="Allan Ritchie" userId="416c3924b085e956" providerId="LiveId" clId="{C1CDD51B-51C9-4424-8FAE-0FA17C6A8759}" dt="2021-04-21T14:28:26.476" v="7920" actId="20577"/>
        <pc:sldMkLst>
          <pc:docMk/>
          <pc:sldMk cId="2735938002" sldId="294"/>
        </pc:sldMkLst>
        <pc:spChg chg="mo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2" creationId="{4CD6A225-41BB-8C45-9AE5-025DEB820854}"/>
          </ac:spMkLst>
        </pc:spChg>
        <pc:spChg chg="mod">
          <ac:chgData name="Allan Ritchie" userId="416c3924b085e956" providerId="LiveId" clId="{C1CDD51B-51C9-4424-8FAE-0FA17C6A8759}" dt="2021-04-21T14:28:26.476" v="7920" actId="20577"/>
          <ac:spMkLst>
            <pc:docMk/>
            <pc:sldMk cId="2735938002" sldId="294"/>
            <ac:spMk id="3" creationId="{BF4A1068-41DC-884F-A8D6-6593EDEABC2A}"/>
          </ac:spMkLst>
        </pc:spChg>
        <pc:spChg chg="ad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00:41.441" v="7149" actId="26606"/>
          <ac:grpSpMkLst>
            <pc:docMk/>
            <pc:sldMk cId="2735938002" sldId="294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00:41.441" v="7149" actId="26606"/>
          <ac:cxnSpMkLst>
            <pc:docMk/>
            <pc:sldMk cId="2735938002" sldId="294"/>
            <ac:cxnSpMk id="16" creationId="{AD23B2CD-009B-425A-9616-1E1AD1D5AB46}"/>
          </ac:cxnSpMkLst>
        </pc:cxnChg>
      </pc:sldChg>
      <pc:sldChg chg="addSp modSp mod ord setBg">
        <pc:chgData name="Allan Ritchie" userId="416c3924b085e956" providerId="LiveId" clId="{C1CDD51B-51C9-4424-8FAE-0FA17C6A8759}" dt="2021-04-21T13:59:11.200" v="6919" actId="26606"/>
        <pc:sldMkLst>
          <pc:docMk/>
          <pc:sldMk cId="2727440035" sldId="295"/>
        </pc:sldMkLst>
        <pc:spChg chg="mo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2" creationId="{AB8C7C12-495D-B747-BE50-C384A092B0D2}"/>
          </ac:spMkLst>
        </pc:spChg>
        <pc:spChg chg="mo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3" creationId="{DE16F119-0882-1C4B-82C2-681F8CA9C2EB}"/>
          </ac:spMkLst>
        </pc:spChg>
        <pc:spChg chg="ad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11.200" v="6919" actId="26606"/>
          <ac:grpSpMkLst>
            <pc:docMk/>
            <pc:sldMk cId="2727440035" sldId="295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11.200" v="6919" actId="26606"/>
          <ac:cxnSpMkLst>
            <pc:docMk/>
            <pc:sldMk cId="2727440035" sldId="295"/>
            <ac:cxnSpMk id="16" creationId="{AD23B2CD-009B-425A-9616-1E1AD1D5AB46}"/>
          </ac:cxnSpMkLst>
        </pc:cxnChg>
      </pc:sldChg>
      <pc:sldChg chg="addSp delSp modSp new mod setBg setClrOvrMap">
        <pc:chgData name="Allan Ritchie" userId="416c3924b085e956" providerId="LiveId" clId="{C1CDD51B-51C9-4424-8FAE-0FA17C6A8759}" dt="2021-04-21T15:05:07.380" v="8084" actId="20577"/>
        <pc:sldMkLst>
          <pc:docMk/>
          <pc:sldMk cId="363394020" sldId="296"/>
        </pc:sldMkLst>
        <pc:spChg chg="mod">
          <ac:chgData name="Allan Ritchie" userId="416c3924b085e956" providerId="LiveId" clId="{C1CDD51B-51C9-4424-8FAE-0FA17C6A8759}" dt="2021-04-21T15:05:07.380" v="8084" actId="20577"/>
          <ac:spMkLst>
            <pc:docMk/>
            <pc:sldMk cId="363394020" sldId="296"/>
            <ac:spMk id="2" creationId="{B95B5C57-5E6D-4C7F-B6FC-DE12A2842906}"/>
          </ac:spMkLst>
        </pc:spChg>
        <pc:spChg chg="add del mod">
          <ac:chgData name="Allan Ritchie" userId="416c3924b085e956" providerId="LiveId" clId="{C1CDD51B-51C9-4424-8FAE-0FA17C6A8759}" dt="2021-04-21T13:54:32.454" v="6800" actId="26606"/>
          <ac:spMkLst>
            <pc:docMk/>
            <pc:sldMk cId="363394020" sldId="296"/>
            <ac:spMk id="3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9" creationId="{4E87B50C-BA86-4F51-A3E5-EE1354FCE4CC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0" creationId="{1FD9464E-E5B9-40C0-B738-67C266F517C7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11" creationId="{E7DC5BDA-5569-44D1-B022-C75E74FC53AB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2" creationId="{6CCD7EA2-2557-4E49-9B59-9C028EF18613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13" creationId="{D0125878-85CE-4A00-BA94-36987E341060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4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5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17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18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22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4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5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6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7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3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5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7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9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1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3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5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7" creationId="{3D38E400-4F30-481D-A5DC-5AA21A2CB8A1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2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4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6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8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0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2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4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6" creationId="{3D38E400-4F30-481D-A5DC-5AA21A2CB8A1}"/>
          </ac:spMkLst>
        </pc:spChg>
        <pc:grpChg chg="add del">
          <ac:chgData name="Allan Ritchie" userId="416c3924b085e956" providerId="LiveId" clId="{C1CDD51B-51C9-4424-8FAE-0FA17C6A8759}" dt="2021-04-21T13:54:32.423" v="6799" actId="26606"/>
          <ac:grpSpMkLst>
            <pc:docMk/>
            <pc:sldMk cId="363394020" sldId="296"/>
            <ac:grpSpMk id="19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4:28.824" v="6795" actId="26606"/>
          <ac:graphicFrameMkLst>
            <pc:docMk/>
            <pc:sldMk cId="363394020" sldId="296"/>
            <ac:graphicFrameMk id="5" creationId="{B5ABCBCE-B27E-48A5-8F64-229F9BF5FF3A}"/>
          </ac:graphicFrameMkLst>
        </pc:graphicFrameChg>
        <pc:graphicFrameChg chg="add mod modGraphic">
          <ac:chgData name="Allan Ritchie" userId="416c3924b085e956" providerId="LiveId" clId="{C1CDD51B-51C9-4424-8FAE-0FA17C6A8759}" dt="2021-04-21T14:58:38.155" v="7929" actId="20577"/>
          <ac:graphicFrameMkLst>
            <pc:docMk/>
            <pc:sldMk cId="363394020" sldId="296"/>
            <ac:graphicFrameMk id="29" creationId="{2F227640-3E8C-4C83-9B16-8D91F57E885E}"/>
          </ac:graphicFrameMkLst>
        </pc:graphicFrameChg>
      </pc:sldChg>
      <pc:sldChg chg="del">
        <pc:chgData name="Allan Ritchie" userId="416c3924b085e956" providerId="LiveId" clId="{C1CDD51B-51C9-4424-8FAE-0FA17C6A8759}" dt="2021-04-21T13:29:03.426" v="3830" actId="47"/>
        <pc:sldMkLst>
          <pc:docMk/>
          <pc:sldMk cId="2594733346" sldId="296"/>
        </pc:sldMkLst>
      </pc:sldChg>
      <pc:sldChg chg="addSp modSp new mod setBg">
        <pc:chgData name="Allan Ritchie" userId="416c3924b085e956" providerId="LiveId" clId="{C1CDD51B-51C9-4424-8FAE-0FA17C6A8759}" dt="2021-04-21T15:05:30.896" v="8098" actId="6549"/>
        <pc:sldMkLst>
          <pc:docMk/>
          <pc:sldMk cId="3153063662" sldId="297"/>
        </pc:sldMkLst>
        <pc:spChg chg="mo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2" creationId="{85579F7F-C873-4411-8415-1E8BB49956C7}"/>
          </ac:spMkLst>
        </pc:spChg>
        <pc:spChg chg="mod">
          <ac:chgData name="Allan Ritchie" userId="416c3924b085e956" providerId="LiveId" clId="{C1CDD51B-51C9-4424-8FAE-0FA17C6A8759}" dt="2021-04-21T15:05:30.896" v="8098" actId="6549"/>
          <ac:spMkLst>
            <pc:docMk/>
            <pc:sldMk cId="3153063662" sldId="297"/>
            <ac:spMk id="3" creationId="{FF796EA9-51CF-42F9-A96C-C320C925176D}"/>
          </ac:spMkLst>
        </pc:spChg>
        <pc:spChg chg="ad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03:38.853" v="7174" actId="26606"/>
          <ac:grpSpMkLst>
            <pc:docMk/>
            <pc:sldMk cId="3153063662" sldId="297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03:38.853" v="7174" actId="26606"/>
          <ac:cxnSpMkLst>
            <pc:docMk/>
            <pc:sldMk cId="3153063662" sldId="297"/>
            <ac:cxnSpMk id="16" creationId="{AD23B2CD-009B-425A-9616-1E1AD1D5AB46}"/>
          </ac:cxnSpMkLst>
        </pc:cxnChg>
      </pc:sldChg>
      <pc:sldChg chg="del">
        <pc:chgData name="Allan Ritchie" userId="416c3924b085e956" providerId="LiveId" clId="{C1CDD51B-51C9-4424-8FAE-0FA17C6A8759}" dt="2021-04-21T13:29:05.081" v="3831" actId="47"/>
        <pc:sldMkLst>
          <pc:docMk/>
          <pc:sldMk cId="4174103204" sldId="297"/>
        </pc:sldMkLst>
      </pc:sldChg>
      <pc:sldChg chg="addSp modSp new mod ord setBg">
        <pc:chgData name="Allan Ritchie" userId="416c3924b085e956" providerId="LiveId" clId="{C1CDD51B-51C9-4424-8FAE-0FA17C6A8759}" dt="2021-04-21T15:08:06.710" v="8425" actId="20577"/>
        <pc:sldMkLst>
          <pc:docMk/>
          <pc:sldMk cId="2409795119" sldId="298"/>
        </pc:sldMkLst>
        <pc:spChg chg="mod">
          <ac:chgData name="Allan Ritchie" userId="416c3924b085e956" providerId="LiveId" clId="{C1CDD51B-51C9-4424-8FAE-0FA17C6A8759}" dt="2021-04-21T14:27:23.141" v="7855" actId="20577"/>
          <ac:spMkLst>
            <pc:docMk/>
            <pc:sldMk cId="2409795119" sldId="298"/>
            <ac:spMk id="2" creationId="{AB1B618B-B1B0-479B-B880-D9C6D179F2EA}"/>
          </ac:spMkLst>
        </pc:spChg>
        <pc:spChg chg="mod">
          <ac:chgData name="Allan Ritchie" userId="416c3924b085e956" providerId="LiveId" clId="{C1CDD51B-51C9-4424-8FAE-0FA17C6A8759}" dt="2021-04-21T15:08:06.710" v="8425" actId="20577"/>
          <ac:spMkLst>
            <pc:docMk/>
            <pc:sldMk cId="2409795119" sldId="298"/>
            <ac:spMk id="3" creationId="{C3FF64B8-7DC3-410D-B556-6B34EFA0C141}"/>
          </ac:spMkLst>
        </pc:spChg>
        <pc:spChg chg="add">
          <ac:chgData name="Allan Ritchie" userId="416c3924b085e956" providerId="LiveId" clId="{C1CDD51B-51C9-4424-8FAE-0FA17C6A8759}" dt="2021-04-21T14:27:17.833" v="7846" actId="26606"/>
          <ac:spMkLst>
            <pc:docMk/>
            <pc:sldMk cId="2409795119" sldId="298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27:17.833" v="7846" actId="26606"/>
          <ac:spMkLst>
            <pc:docMk/>
            <pc:sldMk cId="2409795119" sldId="298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27:17.833" v="7846" actId="26606"/>
          <ac:grpSpMkLst>
            <pc:docMk/>
            <pc:sldMk cId="2409795119" sldId="298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27:17.833" v="7846" actId="26606"/>
          <ac:cxnSpMkLst>
            <pc:docMk/>
            <pc:sldMk cId="2409795119" sldId="298"/>
            <ac:cxnSpMk id="16" creationId="{AD23B2CD-009B-425A-9616-1E1AD1D5AB46}"/>
          </ac:cxnSpMkLst>
        </pc:cxnChg>
      </pc:sldChg>
      <pc:sldChg chg="modSp new del mod">
        <pc:chgData name="Allan Ritchie" userId="416c3924b085e956" providerId="LiveId" clId="{C1CDD51B-51C9-4424-8FAE-0FA17C6A8759}" dt="2021-04-21T14:02:08.572" v="7162" actId="47"/>
        <pc:sldMkLst>
          <pc:docMk/>
          <pc:sldMk cId="2919688011" sldId="298"/>
        </pc:sldMkLst>
        <pc:spChg chg="mod">
          <ac:chgData name="Allan Ritchie" userId="416c3924b085e956" providerId="LiveId" clId="{C1CDD51B-51C9-4424-8FAE-0FA17C6A8759}" dt="2021-04-21T13:43:39.767" v="5579" actId="20577"/>
          <ac:spMkLst>
            <pc:docMk/>
            <pc:sldMk cId="2919688011" sldId="298"/>
            <ac:spMk id="2" creationId="{AE1B68FC-357D-47E4-A53E-5DFA8CDCB18D}"/>
          </ac:spMkLst>
        </pc:spChg>
        <pc:spChg chg="mod">
          <ac:chgData name="Allan Ritchie" userId="416c3924b085e956" providerId="LiveId" clId="{C1CDD51B-51C9-4424-8FAE-0FA17C6A8759}" dt="2021-04-21T14:02:04.634" v="7161" actId="20577"/>
          <ac:spMkLst>
            <pc:docMk/>
            <pc:sldMk cId="2919688011" sldId="298"/>
            <ac:spMk id="3" creationId="{F9AE0FD2-16E0-4061-9A17-C9181CA6DFD4}"/>
          </ac:spMkLst>
        </pc:spChg>
      </pc:sldChg>
    </pc:docChg>
  </pc:docChgLst>
  <pc:docChgLst>
    <pc:chgData name="Allan Ritchie" userId="416c3924b085e956" providerId="LiveId" clId="{AAF4224D-A27C-F642-88C9-EDB483A8E18B}"/>
    <pc:docChg chg="custSel addSld modSld sldOrd">
      <pc:chgData name="Allan Ritchie" userId="416c3924b085e956" providerId="LiveId" clId="{AAF4224D-A27C-F642-88C9-EDB483A8E18B}" dt="2021-04-20T23:54:52.794" v="765" actId="478"/>
      <pc:docMkLst>
        <pc:docMk/>
      </pc:docMkLst>
      <pc:sldChg chg="delSp mod">
        <pc:chgData name="Allan Ritchie" userId="416c3924b085e956" providerId="LiveId" clId="{AAF4224D-A27C-F642-88C9-EDB483A8E18B}" dt="2021-04-20T23:54:52.794" v="765" actId="478"/>
        <pc:sldMkLst>
          <pc:docMk/>
          <pc:sldMk cId="128527758" sldId="275"/>
        </pc:sldMkLst>
        <pc:picChg chg="del">
          <ac:chgData name="Allan Ritchie" userId="416c3924b085e956" providerId="LiveId" clId="{AAF4224D-A27C-F642-88C9-EDB483A8E18B}" dt="2021-04-20T23:54:52.794" v="765" actId="478"/>
          <ac:picMkLst>
            <pc:docMk/>
            <pc:sldMk cId="128527758" sldId="275"/>
            <ac:picMk id="9" creationId="{C9C9CD26-3E08-8F43-8CF5-831472524E2F}"/>
          </ac:picMkLst>
        </pc:picChg>
      </pc:sldChg>
      <pc:sldChg chg="modSp mod">
        <pc:chgData name="Allan Ritchie" userId="416c3924b085e956" providerId="LiveId" clId="{AAF4224D-A27C-F642-88C9-EDB483A8E18B}" dt="2021-04-20T22:00:03.860" v="451" actId="20577"/>
        <pc:sldMkLst>
          <pc:docMk/>
          <pc:sldMk cId="3206481672" sldId="286"/>
        </pc:sldMkLst>
        <pc:spChg chg="mod">
          <ac:chgData name="Allan Ritchie" userId="416c3924b085e956" providerId="LiveId" clId="{AAF4224D-A27C-F642-88C9-EDB483A8E18B}" dt="2021-04-20T22:00:03.860" v="451" actId="20577"/>
          <ac:spMkLst>
            <pc:docMk/>
            <pc:sldMk cId="3206481672" sldId="286"/>
            <ac:spMk id="9" creationId="{5347E1DF-932A-4AD8-8482-769932D86C9C}"/>
          </ac:spMkLst>
        </pc:spChg>
      </pc:sldChg>
      <pc:sldChg chg="modSp mod">
        <pc:chgData name="Allan Ritchie" userId="416c3924b085e956" providerId="LiveId" clId="{AAF4224D-A27C-F642-88C9-EDB483A8E18B}" dt="2021-04-20T23:53:33.047" v="763" actId="20577"/>
        <pc:sldMkLst>
          <pc:docMk/>
          <pc:sldMk cId="2973542692" sldId="288"/>
        </pc:sldMkLst>
        <pc:spChg chg="mod">
          <ac:chgData name="Allan Ritchie" userId="416c3924b085e956" providerId="LiveId" clId="{AAF4224D-A27C-F642-88C9-EDB483A8E18B}" dt="2021-04-20T23:53:33.047" v="763" actId="20577"/>
          <ac:spMkLst>
            <pc:docMk/>
            <pc:sldMk cId="2973542692" sldId="288"/>
            <ac:spMk id="2" creationId="{BB814527-7739-4757-86FF-C80211C16030}"/>
          </ac:spMkLst>
        </pc:spChg>
      </pc:sldChg>
      <pc:sldChg chg="ord">
        <pc:chgData name="Allan Ritchie" userId="416c3924b085e956" providerId="LiveId" clId="{AAF4224D-A27C-F642-88C9-EDB483A8E18B}" dt="2021-04-20T23:53:51.561" v="764" actId="20578"/>
        <pc:sldMkLst>
          <pc:docMk/>
          <pc:sldMk cId="1575638085" sldId="290"/>
        </pc:sldMkLst>
      </pc:sldChg>
      <pc:sldChg chg="modSp new mod">
        <pc:chgData name="Allan Ritchie" userId="416c3924b085e956" providerId="LiveId" clId="{AAF4224D-A27C-F642-88C9-EDB483A8E18B}" dt="2021-04-20T22:01:06.974" v="457" actId="20577"/>
        <pc:sldMkLst>
          <pc:docMk/>
          <pc:sldMk cId="2735938002" sldId="294"/>
        </pc:sldMkLst>
        <pc:spChg chg="mod">
          <ac:chgData name="Allan Ritchie" userId="416c3924b085e956" providerId="LiveId" clId="{AAF4224D-A27C-F642-88C9-EDB483A8E18B}" dt="2021-04-20T22:01:06.974" v="457" actId="20577"/>
          <ac:spMkLst>
            <pc:docMk/>
            <pc:sldMk cId="2735938002" sldId="294"/>
            <ac:spMk id="2" creationId="{4CD6A225-41BB-8C45-9AE5-025DEB820854}"/>
          </ac:spMkLst>
        </pc:spChg>
        <pc:spChg chg="mod">
          <ac:chgData name="Allan Ritchie" userId="416c3924b085e956" providerId="LiveId" clId="{AAF4224D-A27C-F642-88C9-EDB483A8E18B}" dt="2021-04-20T21:59:03.853" v="450" actId="20577"/>
          <ac:spMkLst>
            <pc:docMk/>
            <pc:sldMk cId="2735938002" sldId="294"/>
            <ac:spMk id="3" creationId="{BF4A1068-41DC-884F-A8D6-6593EDEABC2A}"/>
          </ac:spMkLst>
        </pc:spChg>
      </pc:sldChg>
      <pc:sldChg chg="modSp new mod">
        <pc:chgData name="Allan Ritchie" userId="416c3924b085e956" providerId="LiveId" clId="{AAF4224D-A27C-F642-88C9-EDB483A8E18B}" dt="2021-04-20T22:14:55.181" v="707" actId="20577"/>
        <pc:sldMkLst>
          <pc:docMk/>
          <pc:sldMk cId="2727440035" sldId="295"/>
        </pc:sldMkLst>
        <pc:spChg chg="mod">
          <ac:chgData name="Allan Ritchie" userId="416c3924b085e956" providerId="LiveId" clId="{AAF4224D-A27C-F642-88C9-EDB483A8E18B}" dt="2021-04-20T22:02:09.969" v="491" actId="20577"/>
          <ac:spMkLst>
            <pc:docMk/>
            <pc:sldMk cId="2727440035" sldId="295"/>
            <ac:spMk id="2" creationId="{AB8C7C12-495D-B747-BE50-C384A092B0D2}"/>
          </ac:spMkLst>
        </pc:spChg>
        <pc:spChg chg="mod">
          <ac:chgData name="Allan Ritchie" userId="416c3924b085e956" providerId="LiveId" clId="{AAF4224D-A27C-F642-88C9-EDB483A8E18B}" dt="2021-04-20T22:14:55.181" v="707" actId="20577"/>
          <ac:spMkLst>
            <pc:docMk/>
            <pc:sldMk cId="2727440035" sldId="295"/>
            <ac:spMk id="3" creationId="{DE16F119-0882-1C4B-82C2-681F8CA9C2EB}"/>
          </ac:spMkLst>
        </pc:spChg>
      </pc:sldChg>
      <pc:sldChg chg="modSp new mod">
        <pc:chgData name="Allan Ritchie" userId="416c3924b085e956" providerId="LiveId" clId="{AAF4224D-A27C-F642-88C9-EDB483A8E18B}" dt="2021-04-20T23:53:23.323" v="761" actId="20577"/>
        <pc:sldMkLst>
          <pc:docMk/>
          <pc:sldMk cId="2594733346" sldId="296"/>
        </pc:sldMkLst>
        <pc:spChg chg="mod">
          <ac:chgData name="Allan Ritchie" userId="416c3924b085e956" providerId="LiveId" clId="{AAF4224D-A27C-F642-88C9-EDB483A8E18B}" dt="2021-04-20T23:53:23.323" v="761" actId="20577"/>
          <ac:spMkLst>
            <pc:docMk/>
            <pc:sldMk cId="2594733346" sldId="296"/>
            <ac:spMk id="2" creationId="{0750E2A2-97AC-4F43-9468-7D4543C2EF83}"/>
          </ac:spMkLst>
        </pc:spChg>
      </pc:sldChg>
      <pc:sldChg chg="modSp new mod">
        <pc:chgData name="Allan Ritchie" userId="416c3924b085e956" providerId="LiveId" clId="{AAF4224D-A27C-F642-88C9-EDB483A8E18B}" dt="2021-04-20T23:53:18.857" v="748" actId="20577"/>
        <pc:sldMkLst>
          <pc:docMk/>
          <pc:sldMk cId="4174103204" sldId="297"/>
        </pc:sldMkLst>
        <pc:spChg chg="mod">
          <ac:chgData name="Allan Ritchie" userId="416c3924b085e956" providerId="LiveId" clId="{AAF4224D-A27C-F642-88C9-EDB483A8E18B}" dt="2021-04-20T23:53:18.857" v="748" actId="20577"/>
          <ac:spMkLst>
            <pc:docMk/>
            <pc:sldMk cId="4174103204" sldId="297"/>
            <ac:spMk id="2" creationId="{B49EF3FA-8BA7-DF4C-A570-D19BF87C9668}"/>
          </ac:spMkLst>
        </pc:spChg>
      </pc:sldChg>
    </pc:docChg>
  </pc:docChgLst>
  <pc:docChgLst>
    <pc:chgData name="Allan Ritchie" userId="416c3924b085e956" providerId="LiveId" clId="{842D2255-A205-4C48-92FD-B838C2548C7B}"/>
    <pc:docChg chg="custSel mod delSld modSld">
      <pc:chgData name="Allan Ritchie" userId="416c3924b085e956" providerId="LiveId" clId="{842D2255-A205-4C48-92FD-B838C2548C7B}" dt="2020-03-18T01:19:56.424" v="12" actId="2696"/>
      <pc:docMkLst>
        <pc:docMk/>
      </pc:docMkLst>
      <pc:sldChg chg="addSp delSp modSp">
        <pc:chgData name="Allan Ritchie" userId="416c3924b085e956" providerId="LiveId" clId="{842D2255-A205-4C48-92FD-B838C2548C7B}" dt="2020-03-18T01:19:49.787" v="11" actId="14100"/>
        <pc:sldMkLst>
          <pc:docMk/>
          <pc:sldMk cId="128527758" sldId="275"/>
        </pc:sldMkLst>
        <pc:spChg chg="mo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2" creationId="{49EEB69A-00BC-E748-9D5C-FA69CE133135}"/>
          </ac:spMkLst>
        </pc:spChg>
        <pc:spChg chg="del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33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2" creationId="{4FE4FEFB-1CF6-42E6-A494-7745875401DB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4" creationId="{96CE3EAE-806C-4E7B-A488-876752177000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6" creationId="{834478A1-1CB1-4FD1-B6CC-D6830657A20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8" creationId="{4FE86CB6-F0BE-49A6-80C4-818FD4FCBC0D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0" creationId="{10407C14-94AC-4705-AA56-537871C30807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2" creationId="{F628C334-2D10-4CEE-BAEF-C9CFB49C98C2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4" creationId="{34F7D70F-5AAF-4272-AE65-4A2C73A135A3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6" creationId="{6DF9B5BE-F531-4301-81F9-7BEBF4E7191B}"/>
          </ac:spMkLst>
        </pc:s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24" creationId="{5A992EA8-A2AE-480C-BFF9-7B134643975C}"/>
          </ac:grpSpMkLst>
        </pc:gr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35" creationId="{68B27BBA-AE99-4D00-A26E-0B49DA4B37AC}"/>
          </ac:grpSpMkLst>
        </pc:grpChg>
        <pc:grpChg chg="add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43" creationId="{CD950F15-6D99-47E2-B154-2C00E88EA176}"/>
          </ac:grpSpMkLst>
        </pc:grpChg>
        <pc:picChg chg="mod">
          <ac:chgData name="Allan Ritchie" userId="416c3924b085e956" providerId="LiveId" clId="{842D2255-A205-4C48-92FD-B838C2548C7B}" dt="2020-03-18T01:19:49.787" v="11" actId="14100"/>
          <ac:picMkLst>
            <pc:docMk/>
            <pc:sldMk cId="128527758" sldId="275"/>
            <ac:picMk id="9" creationId="{C9C9CD26-3E08-8F43-8CF5-831472524E2F}"/>
          </ac:picMkLst>
        </pc:picChg>
        <pc:picChg chg="add mod">
          <ac:chgData name="Allan Ritchie" userId="416c3924b085e956" providerId="LiveId" clId="{842D2255-A205-4C48-92FD-B838C2548C7B}" dt="2020-03-18T01:19:40.805" v="10" actId="26606"/>
          <ac:picMkLst>
            <pc:docMk/>
            <pc:sldMk cId="128527758" sldId="275"/>
            <ac:picMk id="17" creationId="{F7E668FC-B518-744A-BFDD-82D75A83226F}"/>
          </ac:picMkLst>
        </pc:picChg>
      </pc:sldChg>
      <pc:sldChg chg="modSp">
        <pc:chgData name="Allan Ritchie" userId="416c3924b085e956" providerId="LiveId" clId="{842D2255-A205-4C48-92FD-B838C2548C7B}" dt="2020-03-18T01:08:57.517" v="5" actId="14100"/>
        <pc:sldMkLst>
          <pc:docMk/>
          <pc:sldMk cId="2445271687" sldId="277"/>
        </pc:sldMkLst>
        <pc:picChg chg="mod">
          <ac:chgData name="Allan Ritchie" userId="416c3924b085e956" providerId="LiveId" clId="{842D2255-A205-4C48-92FD-B838C2548C7B}" dt="2020-03-18T01:08:57.517" v="5" actId="14100"/>
          <ac:picMkLst>
            <pc:docMk/>
            <pc:sldMk cId="2445271687" sldId="277"/>
            <ac:picMk id="9" creationId="{C3E4006C-77A9-B24B-82D8-C3F5443FA662}"/>
          </ac:picMkLst>
        </pc:picChg>
      </pc:sldChg>
      <pc:sldChg chg="addSp delSp modSp">
        <pc:chgData name="Allan Ritchie" userId="416c3924b085e956" providerId="LiveId" clId="{842D2255-A205-4C48-92FD-B838C2548C7B}" dt="2020-03-18T01:08:45.600" v="2" actId="14100"/>
        <pc:sldMkLst>
          <pc:docMk/>
          <pc:sldMk cId="3346696291" sldId="279"/>
        </pc:sldMkLst>
        <pc:spChg chg="mo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2" creationId="{CAD68D2C-3868-764C-9E5D-F4ABBE4EEAAD}"/>
          </ac:spMkLst>
        </pc:spChg>
        <pc:spChg chg="del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19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33" creationId="{5669AB50-4CAD-4D10-A09A-A0C01AF9E6F6}"/>
          </ac:spMkLst>
        </pc:spChg>
        <pc:grpChg chg="del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10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24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35" creationId="{68B27BBA-AE99-4D00-A26E-0B49DA4B37AC}"/>
          </ac:grpSpMkLst>
        </pc:grpChg>
        <pc:picChg chg="mod">
          <ac:chgData name="Allan Ritchie" userId="416c3924b085e956" providerId="LiveId" clId="{842D2255-A205-4C48-92FD-B838C2548C7B}" dt="2020-03-18T01:08:45.600" v="2" actId="14100"/>
          <ac:picMkLst>
            <pc:docMk/>
            <pc:sldMk cId="3346696291" sldId="279"/>
            <ac:picMk id="9" creationId="{E65D50C0-A41C-E24D-903B-5D86D9C679FB}"/>
          </ac:picMkLst>
        </pc:picChg>
      </pc:sldChg>
      <pc:sldChg chg="addSp delSp modSp del">
        <pc:chgData name="Allan Ritchie" userId="416c3924b085e956" providerId="LiveId" clId="{842D2255-A205-4C48-92FD-B838C2548C7B}" dt="2020-03-18T01:19:56.424" v="12" actId="2696"/>
        <pc:sldMkLst>
          <pc:docMk/>
          <pc:sldMk cId="1264157822" sldId="281"/>
        </pc:sldMkLst>
        <pc:spChg chg="add mod">
          <ac:chgData name="Allan Ritchie" userId="416c3924b085e956" providerId="LiveId" clId="{842D2255-A205-4C48-92FD-B838C2548C7B}" dt="2020-03-18T01:19:25.803" v="7"/>
          <ac:spMkLst>
            <pc:docMk/>
            <pc:sldMk cId="1264157822" sldId="281"/>
            <ac:spMk id="3" creationId="{86A7D5AF-8129-6C4E-B58C-D33626B6B704}"/>
          </ac:spMkLst>
        </pc:spChg>
        <pc:picChg chg="del">
          <ac:chgData name="Allan Ritchie" userId="416c3924b085e956" providerId="LiveId" clId="{842D2255-A205-4C48-92FD-B838C2548C7B}" dt="2020-03-18T01:19:25.803" v="7"/>
          <ac:picMkLst>
            <pc:docMk/>
            <pc:sldMk cId="1264157822" sldId="281"/>
            <ac:picMk id="5" creationId="{0BDD3F54-178C-464F-9D09-5818BD81BD59}"/>
          </ac:picMkLst>
        </pc:picChg>
      </pc:sldChg>
    </pc:docChg>
  </pc:docChgLst>
  <pc:docChgLst>
    <pc:chgData name="Allan Ritchie" userId="416c3924b085e956" providerId="LiveId" clId="{BCBA2BB6-DC1F-4721-AB32-AC76C1B5D430}"/>
    <pc:docChg chg="modShowInfo">
      <pc:chgData name="Allan Ritchie" userId="416c3924b085e956" providerId="LiveId" clId="{BCBA2BB6-DC1F-4721-AB32-AC76C1B5D430}" dt="2020-03-18T00:31:23.059" v="0" actId="2744"/>
      <pc:docMkLst>
        <pc:docMk/>
      </pc:docMkLst>
    </pc:docChg>
  </pc:docChgLst>
  <pc:docChgLst>
    <pc:chgData name="Allan Ritchie" userId="416c3924b085e956" providerId="LiveId" clId="{22591871-0941-4A0E-BE56-2C64710C5114}"/>
    <pc:docChg chg="delSld modSld">
      <pc:chgData name="Allan Ritchie" userId="416c3924b085e956" providerId="LiveId" clId="{22591871-0941-4A0E-BE56-2C64710C5114}" dt="2021-04-20T15:03:43.714" v="69" actId="47"/>
      <pc:docMkLst>
        <pc:docMk/>
      </pc:docMkLst>
      <pc:sldChg chg="modSp del">
        <pc:chgData name="Allan Ritchie" userId="416c3924b085e956" providerId="LiveId" clId="{22591871-0941-4A0E-BE56-2C64710C5114}" dt="2021-04-20T15:03:43.714" v="69" actId="47"/>
        <pc:sldMkLst>
          <pc:docMk/>
          <pc:sldMk cId="387170493" sldId="280"/>
        </pc:sldMkLst>
        <pc:graphicFrameChg chg="mod">
          <ac:chgData name="Allan Ritchie" userId="416c3924b085e956" providerId="LiveId" clId="{22591871-0941-4A0E-BE56-2C64710C5114}" dt="2021-04-20T15:03:24.368" v="68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E05FC-53C0-4D13-A94C-C50B57DBA0D8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CD0B18-DAE1-4D35-8546-F655C0838170}">
      <dgm:prSet/>
      <dgm:spPr/>
      <dgm:t>
        <a:bodyPr/>
        <a:lstStyle/>
        <a:p>
          <a:r>
            <a:rPr lang="en-US"/>
            <a:t>Periodic Jobs</a:t>
          </a:r>
        </a:p>
      </dgm:t>
    </dgm:pt>
    <dgm:pt modelId="{F5E5CCBB-321D-4041-AA36-CF5AB66740EB}" type="parTrans" cxnId="{A42F5081-E90D-4292-829A-B432E1723DC2}">
      <dgm:prSet/>
      <dgm:spPr/>
      <dgm:t>
        <a:bodyPr/>
        <a:lstStyle/>
        <a:p>
          <a:endParaRPr lang="en-US"/>
        </a:p>
      </dgm:t>
    </dgm:pt>
    <dgm:pt modelId="{EFAE0EDD-83CB-42E5-AAE4-AEC68CA63D35}" type="sibTrans" cxnId="{A42F5081-E90D-4292-829A-B432E1723DC2}">
      <dgm:prSet/>
      <dgm:spPr/>
      <dgm:t>
        <a:bodyPr/>
        <a:lstStyle/>
        <a:p>
          <a:endParaRPr lang="en-US"/>
        </a:p>
      </dgm:t>
    </dgm:pt>
    <dgm:pt modelId="{911C07EB-1E46-47DD-8E16-96BB5451C4EC}">
      <dgm:prSet/>
      <dgm:spPr/>
      <dgm:t>
        <a:bodyPr/>
        <a:lstStyle/>
        <a:p>
          <a:r>
            <a:rPr lang="en-US" dirty="0"/>
            <a:t>Bluetooth LE </a:t>
          </a:r>
        </a:p>
        <a:p>
          <a:r>
            <a:rPr lang="en-US" dirty="0"/>
            <a:t>Client &amp; Host</a:t>
          </a:r>
        </a:p>
      </dgm:t>
    </dgm:pt>
    <dgm:pt modelId="{969EB9DA-C80C-4705-B07D-E14CFA23CC8E}" type="parTrans" cxnId="{6F5EE8A2-00DD-47FE-82FB-EDF4ACC7DACD}">
      <dgm:prSet/>
      <dgm:spPr/>
      <dgm:t>
        <a:bodyPr/>
        <a:lstStyle/>
        <a:p>
          <a:endParaRPr lang="en-US"/>
        </a:p>
      </dgm:t>
    </dgm:pt>
    <dgm:pt modelId="{2394A04D-EE92-48A5-9B9D-A5673E80728F}" type="sibTrans" cxnId="{6F5EE8A2-00DD-47FE-82FB-EDF4ACC7DACD}">
      <dgm:prSet/>
      <dgm:spPr/>
      <dgm:t>
        <a:bodyPr/>
        <a:lstStyle/>
        <a:p>
          <a:endParaRPr lang="en-US"/>
        </a:p>
      </dgm:t>
    </dgm:pt>
    <dgm:pt modelId="{7B9E97F9-E325-447D-8071-7561F3C8DC07}">
      <dgm:prSet/>
      <dgm:spPr/>
      <dgm:t>
        <a:bodyPr/>
        <a:lstStyle/>
        <a:p>
          <a:r>
            <a:rPr lang="en-US"/>
            <a:t>Beacons</a:t>
          </a:r>
        </a:p>
      </dgm:t>
    </dgm:pt>
    <dgm:pt modelId="{C98C36E0-D7BF-4FC1-B758-A71D0B0637E7}" type="parTrans" cxnId="{622510DD-AA2E-47EE-B09D-794D06A37D11}">
      <dgm:prSet/>
      <dgm:spPr/>
      <dgm:t>
        <a:bodyPr/>
        <a:lstStyle/>
        <a:p>
          <a:endParaRPr lang="en-US"/>
        </a:p>
      </dgm:t>
    </dgm:pt>
    <dgm:pt modelId="{65E6A5EF-0C4D-4BDA-936F-1BC2BFB0C5AA}" type="sibTrans" cxnId="{622510DD-AA2E-47EE-B09D-794D06A37D11}">
      <dgm:prSet/>
      <dgm:spPr/>
      <dgm:t>
        <a:bodyPr/>
        <a:lstStyle/>
        <a:p>
          <a:endParaRPr lang="en-US"/>
        </a:p>
      </dgm:t>
    </dgm:pt>
    <dgm:pt modelId="{761BF235-158C-45AF-AE6A-870E205ECAE1}">
      <dgm:prSet/>
      <dgm:spPr/>
      <dgm:t>
        <a:bodyPr/>
        <a:lstStyle/>
        <a:p>
          <a:r>
            <a:rPr lang="en-US"/>
            <a:t>Push Notifications</a:t>
          </a:r>
        </a:p>
      </dgm:t>
    </dgm:pt>
    <dgm:pt modelId="{82B7439A-39EA-4049-B61F-1FF4B885C0F9}" type="parTrans" cxnId="{CF930F45-9903-4FA4-8776-7E271A150F62}">
      <dgm:prSet/>
      <dgm:spPr/>
      <dgm:t>
        <a:bodyPr/>
        <a:lstStyle/>
        <a:p>
          <a:endParaRPr lang="en-US"/>
        </a:p>
      </dgm:t>
    </dgm:pt>
    <dgm:pt modelId="{5DB63279-2904-45BF-8708-05A2F713C7FA}" type="sibTrans" cxnId="{CF930F45-9903-4FA4-8776-7E271A150F62}">
      <dgm:prSet/>
      <dgm:spPr/>
      <dgm:t>
        <a:bodyPr/>
        <a:lstStyle/>
        <a:p>
          <a:endParaRPr lang="en-US"/>
        </a:p>
      </dgm:t>
    </dgm:pt>
    <dgm:pt modelId="{B07C357E-A180-4AB9-9178-9684ED72348D}">
      <dgm:prSet/>
      <dgm:spPr/>
      <dgm:t>
        <a:bodyPr/>
        <a:lstStyle/>
        <a:p>
          <a:r>
            <a:rPr lang="en-US"/>
            <a:t>Local Notifications</a:t>
          </a:r>
        </a:p>
      </dgm:t>
    </dgm:pt>
    <dgm:pt modelId="{804BC0F0-C231-45D0-A6E9-BF837B0405C7}" type="parTrans" cxnId="{57EFFA31-9150-4D28-9364-808168BFDBFF}">
      <dgm:prSet/>
      <dgm:spPr/>
      <dgm:t>
        <a:bodyPr/>
        <a:lstStyle/>
        <a:p>
          <a:endParaRPr lang="en-US"/>
        </a:p>
      </dgm:t>
    </dgm:pt>
    <dgm:pt modelId="{9F0C0FCB-0230-4D1E-8908-CA9A8BBA79D6}" type="sibTrans" cxnId="{57EFFA31-9150-4D28-9364-808168BFDBFF}">
      <dgm:prSet/>
      <dgm:spPr/>
      <dgm:t>
        <a:bodyPr/>
        <a:lstStyle/>
        <a:p>
          <a:endParaRPr lang="en-US"/>
        </a:p>
      </dgm:t>
    </dgm:pt>
    <dgm:pt modelId="{F679890F-3874-490B-8412-B606D94BD3DF}">
      <dgm:prSet/>
      <dgm:spPr/>
      <dgm:t>
        <a:bodyPr/>
        <a:lstStyle/>
        <a:p>
          <a:r>
            <a:rPr lang="en-US"/>
            <a:t>HTTP Uploads &amp; Downloads</a:t>
          </a:r>
        </a:p>
      </dgm:t>
    </dgm:pt>
    <dgm:pt modelId="{27F38A66-9CB3-426C-9EEA-3EEA57E34909}" type="parTrans" cxnId="{7AFBDAFC-0273-4F34-9A78-677B7E1BF0F8}">
      <dgm:prSet/>
      <dgm:spPr/>
      <dgm:t>
        <a:bodyPr/>
        <a:lstStyle/>
        <a:p>
          <a:endParaRPr lang="en-US"/>
        </a:p>
      </dgm:t>
    </dgm:pt>
    <dgm:pt modelId="{CD8C4316-60DD-4B08-8A2E-7FB05BBBA000}" type="sibTrans" cxnId="{7AFBDAFC-0273-4F34-9A78-677B7E1BF0F8}">
      <dgm:prSet/>
      <dgm:spPr/>
      <dgm:t>
        <a:bodyPr/>
        <a:lstStyle/>
        <a:p>
          <a:endParaRPr lang="en-US"/>
        </a:p>
      </dgm:t>
    </dgm:pt>
    <dgm:pt modelId="{8F093192-FCBD-4E35-BEA9-51032A435657}">
      <dgm:prSet/>
      <dgm:spPr/>
      <dgm:t>
        <a:bodyPr/>
        <a:lstStyle/>
        <a:p>
          <a:r>
            <a:rPr lang="en-US"/>
            <a:t>NFC</a:t>
          </a:r>
        </a:p>
      </dgm:t>
    </dgm:pt>
    <dgm:pt modelId="{30C2BC20-5CE0-4417-88ED-EDCE528FE4FC}" type="parTrans" cxnId="{A17B3948-D4D7-493F-99BA-0E716EC70255}">
      <dgm:prSet/>
      <dgm:spPr/>
      <dgm:t>
        <a:bodyPr/>
        <a:lstStyle/>
        <a:p>
          <a:endParaRPr lang="en-US"/>
        </a:p>
      </dgm:t>
    </dgm:pt>
    <dgm:pt modelId="{CF977177-EC8D-4F23-848C-CAFD152A6472}" type="sibTrans" cxnId="{A17B3948-D4D7-493F-99BA-0E716EC70255}">
      <dgm:prSet/>
      <dgm:spPr/>
      <dgm:t>
        <a:bodyPr/>
        <a:lstStyle/>
        <a:p>
          <a:endParaRPr lang="en-US"/>
        </a:p>
      </dgm:t>
    </dgm:pt>
    <dgm:pt modelId="{E38B139E-18BC-439C-9F92-74C45C23AF3B}">
      <dgm:prSet/>
      <dgm:spPr/>
      <dgm:t>
        <a:bodyPr/>
        <a:lstStyle/>
        <a:p>
          <a:r>
            <a:rPr lang="en-US"/>
            <a:t>GPS &amp; Geofencing</a:t>
          </a:r>
        </a:p>
      </dgm:t>
    </dgm:pt>
    <dgm:pt modelId="{D6D3912A-76CB-457F-8AB7-A6D7B716B795}" type="parTrans" cxnId="{5334674A-9F2B-41E7-8DDC-8C0A0E746C5B}">
      <dgm:prSet/>
      <dgm:spPr/>
      <dgm:t>
        <a:bodyPr/>
        <a:lstStyle/>
        <a:p>
          <a:endParaRPr lang="en-US"/>
        </a:p>
      </dgm:t>
    </dgm:pt>
    <dgm:pt modelId="{53E3DC99-09E6-43CE-8DA1-4ECF1479C975}" type="sibTrans" cxnId="{5334674A-9F2B-41E7-8DDC-8C0A0E746C5B}">
      <dgm:prSet/>
      <dgm:spPr/>
      <dgm:t>
        <a:bodyPr/>
        <a:lstStyle/>
        <a:p>
          <a:endParaRPr lang="en-US"/>
        </a:p>
      </dgm:t>
    </dgm:pt>
    <dgm:pt modelId="{A8F2D937-5B40-4AA3-8837-40D6F47E83A1}">
      <dgm:prSet/>
      <dgm:spPr/>
      <dgm:t>
        <a:bodyPr/>
        <a:lstStyle/>
        <a:p>
          <a:r>
            <a:rPr lang="en-US"/>
            <a:t>Motion Activity Detection</a:t>
          </a:r>
        </a:p>
      </dgm:t>
    </dgm:pt>
    <dgm:pt modelId="{64EF1158-EFE3-4086-9F81-50E0138B4125}" type="parTrans" cxnId="{AA3CE813-C093-42D0-BD54-85D2DCED9E12}">
      <dgm:prSet/>
      <dgm:spPr/>
      <dgm:t>
        <a:bodyPr/>
        <a:lstStyle/>
        <a:p>
          <a:endParaRPr lang="en-US"/>
        </a:p>
      </dgm:t>
    </dgm:pt>
    <dgm:pt modelId="{12589A6B-3510-4D0C-9883-AEA13192F976}" type="sibTrans" cxnId="{AA3CE813-C093-42D0-BD54-85D2DCED9E12}">
      <dgm:prSet/>
      <dgm:spPr/>
      <dgm:t>
        <a:bodyPr/>
        <a:lstStyle/>
        <a:p>
          <a:endParaRPr lang="en-US"/>
        </a:p>
      </dgm:t>
    </dgm:pt>
    <dgm:pt modelId="{AF2B2044-AB02-4366-A228-5C871D2F9406}">
      <dgm:prSet/>
      <dgm:spPr/>
      <dgm:t>
        <a:bodyPr/>
        <a:lstStyle/>
        <a:p>
          <a:r>
            <a:rPr lang="en-US"/>
            <a:t>Logging &amp; Dependency Injection using Microsoft Extensions</a:t>
          </a:r>
        </a:p>
      </dgm:t>
    </dgm:pt>
    <dgm:pt modelId="{E4F0D674-49B0-4EE8-86A5-DF6F7584E962}" type="parTrans" cxnId="{2271AE7B-08ED-4403-B150-1F99033EDBB7}">
      <dgm:prSet/>
      <dgm:spPr/>
      <dgm:t>
        <a:bodyPr/>
        <a:lstStyle/>
        <a:p>
          <a:endParaRPr lang="en-US"/>
        </a:p>
      </dgm:t>
    </dgm:pt>
    <dgm:pt modelId="{77C4104B-5173-476F-A7D8-EF47DED86EAB}" type="sibTrans" cxnId="{2271AE7B-08ED-4403-B150-1F99033EDBB7}">
      <dgm:prSet/>
      <dgm:spPr/>
      <dgm:t>
        <a:bodyPr/>
        <a:lstStyle/>
        <a:p>
          <a:endParaRPr lang="en-US"/>
        </a:p>
      </dgm:t>
    </dgm:pt>
    <dgm:pt modelId="{30167E60-DDA7-4BD0-9403-B99A659ABFDD}" type="pres">
      <dgm:prSet presAssocID="{A3EE05FC-53C0-4D13-A94C-C50B57DBA0D8}" presName="diagram" presStyleCnt="0">
        <dgm:presLayoutVars>
          <dgm:dir/>
          <dgm:resizeHandles val="exact"/>
        </dgm:presLayoutVars>
      </dgm:prSet>
      <dgm:spPr/>
    </dgm:pt>
    <dgm:pt modelId="{A47D93CB-9EBD-4D51-8F61-31AFBA26195E}" type="pres">
      <dgm:prSet presAssocID="{42CD0B18-DAE1-4D35-8546-F655C0838170}" presName="node" presStyleLbl="node1" presStyleIdx="0" presStyleCnt="10">
        <dgm:presLayoutVars>
          <dgm:bulletEnabled val="1"/>
        </dgm:presLayoutVars>
      </dgm:prSet>
      <dgm:spPr/>
    </dgm:pt>
    <dgm:pt modelId="{307D948E-D01D-4433-A98D-99FC5FB20C7C}" type="pres">
      <dgm:prSet presAssocID="{EFAE0EDD-83CB-42E5-AAE4-AEC68CA63D35}" presName="sibTrans" presStyleCnt="0"/>
      <dgm:spPr/>
    </dgm:pt>
    <dgm:pt modelId="{0DAEC5A5-F1D8-40F8-BDD2-65F43B0D93CF}" type="pres">
      <dgm:prSet presAssocID="{911C07EB-1E46-47DD-8E16-96BB5451C4EC}" presName="node" presStyleLbl="node1" presStyleIdx="1" presStyleCnt="10">
        <dgm:presLayoutVars>
          <dgm:bulletEnabled val="1"/>
        </dgm:presLayoutVars>
      </dgm:prSet>
      <dgm:spPr/>
    </dgm:pt>
    <dgm:pt modelId="{B5572E19-EB69-4D12-9A33-787DDBC7FD13}" type="pres">
      <dgm:prSet presAssocID="{2394A04D-EE92-48A5-9B9D-A5673E80728F}" presName="sibTrans" presStyleCnt="0"/>
      <dgm:spPr/>
    </dgm:pt>
    <dgm:pt modelId="{783C85AA-CB88-4620-807D-EC188996587D}" type="pres">
      <dgm:prSet presAssocID="{7B9E97F9-E325-447D-8071-7561F3C8DC07}" presName="node" presStyleLbl="node1" presStyleIdx="2" presStyleCnt="10">
        <dgm:presLayoutVars>
          <dgm:bulletEnabled val="1"/>
        </dgm:presLayoutVars>
      </dgm:prSet>
      <dgm:spPr/>
    </dgm:pt>
    <dgm:pt modelId="{39075E7B-3DE6-440F-8465-161D435DEF41}" type="pres">
      <dgm:prSet presAssocID="{65E6A5EF-0C4D-4BDA-936F-1BC2BFB0C5AA}" presName="sibTrans" presStyleCnt="0"/>
      <dgm:spPr/>
    </dgm:pt>
    <dgm:pt modelId="{16018935-22DE-4A64-8056-20F81A6232FE}" type="pres">
      <dgm:prSet presAssocID="{761BF235-158C-45AF-AE6A-870E205ECAE1}" presName="node" presStyleLbl="node1" presStyleIdx="3" presStyleCnt="10">
        <dgm:presLayoutVars>
          <dgm:bulletEnabled val="1"/>
        </dgm:presLayoutVars>
      </dgm:prSet>
      <dgm:spPr/>
    </dgm:pt>
    <dgm:pt modelId="{FDCC31B4-C9DF-424A-9BC2-9D3FCB6E5C7C}" type="pres">
      <dgm:prSet presAssocID="{5DB63279-2904-45BF-8708-05A2F713C7FA}" presName="sibTrans" presStyleCnt="0"/>
      <dgm:spPr/>
    </dgm:pt>
    <dgm:pt modelId="{8AA3E15C-2528-4FE5-8CBE-D1E387500EAE}" type="pres">
      <dgm:prSet presAssocID="{B07C357E-A180-4AB9-9178-9684ED72348D}" presName="node" presStyleLbl="node1" presStyleIdx="4" presStyleCnt="10">
        <dgm:presLayoutVars>
          <dgm:bulletEnabled val="1"/>
        </dgm:presLayoutVars>
      </dgm:prSet>
      <dgm:spPr/>
    </dgm:pt>
    <dgm:pt modelId="{4C8EE2AF-B9A7-4432-8B90-C72916E54815}" type="pres">
      <dgm:prSet presAssocID="{9F0C0FCB-0230-4D1E-8908-CA9A8BBA79D6}" presName="sibTrans" presStyleCnt="0"/>
      <dgm:spPr/>
    </dgm:pt>
    <dgm:pt modelId="{86665470-DD32-436D-84E7-53B86B8A7DDE}" type="pres">
      <dgm:prSet presAssocID="{F679890F-3874-490B-8412-B606D94BD3DF}" presName="node" presStyleLbl="node1" presStyleIdx="5" presStyleCnt="10">
        <dgm:presLayoutVars>
          <dgm:bulletEnabled val="1"/>
        </dgm:presLayoutVars>
      </dgm:prSet>
      <dgm:spPr/>
    </dgm:pt>
    <dgm:pt modelId="{55221A75-9E73-4D3C-A4D6-167143CAB23F}" type="pres">
      <dgm:prSet presAssocID="{CD8C4316-60DD-4B08-8A2E-7FB05BBBA000}" presName="sibTrans" presStyleCnt="0"/>
      <dgm:spPr/>
    </dgm:pt>
    <dgm:pt modelId="{58051CD7-7922-44F7-A3D4-58C43D3E35A3}" type="pres">
      <dgm:prSet presAssocID="{8F093192-FCBD-4E35-BEA9-51032A435657}" presName="node" presStyleLbl="node1" presStyleIdx="6" presStyleCnt="10">
        <dgm:presLayoutVars>
          <dgm:bulletEnabled val="1"/>
        </dgm:presLayoutVars>
      </dgm:prSet>
      <dgm:spPr/>
    </dgm:pt>
    <dgm:pt modelId="{53C949BB-C090-4812-9AA2-A7B7E43204C1}" type="pres">
      <dgm:prSet presAssocID="{CF977177-EC8D-4F23-848C-CAFD152A6472}" presName="sibTrans" presStyleCnt="0"/>
      <dgm:spPr/>
    </dgm:pt>
    <dgm:pt modelId="{3F30AAE9-388C-42A1-B51B-670F57BF7F60}" type="pres">
      <dgm:prSet presAssocID="{E38B139E-18BC-439C-9F92-74C45C23AF3B}" presName="node" presStyleLbl="node1" presStyleIdx="7" presStyleCnt="10">
        <dgm:presLayoutVars>
          <dgm:bulletEnabled val="1"/>
        </dgm:presLayoutVars>
      </dgm:prSet>
      <dgm:spPr/>
    </dgm:pt>
    <dgm:pt modelId="{A138A811-AED1-4E4C-9AF9-4D690273FEA3}" type="pres">
      <dgm:prSet presAssocID="{53E3DC99-09E6-43CE-8DA1-4ECF1479C975}" presName="sibTrans" presStyleCnt="0"/>
      <dgm:spPr/>
    </dgm:pt>
    <dgm:pt modelId="{9D082F37-63E7-4C0C-9D4C-AB3672ADCDC1}" type="pres">
      <dgm:prSet presAssocID="{A8F2D937-5B40-4AA3-8837-40D6F47E83A1}" presName="node" presStyleLbl="node1" presStyleIdx="8" presStyleCnt="10">
        <dgm:presLayoutVars>
          <dgm:bulletEnabled val="1"/>
        </dgm:presLayoutVars>
      </dgm:prSet>
      <dgm:spPr/>
    </dgm:pt>
    <dgm:pt modelId="{BB83047E-0883-4D0C-9A37-8F91605B9482}" type="pres">
      <dgm:prSet presAssocID="{12589A6B-3510-4D0C-9883-AEA13192F976}" presName="sibTrans" presStyleCnt="0"/>
      <dgm:spPr/>
    </dgm:pt>
    <dgm:pt modelId="{D7F6A6D4-34C1-4052-AECC-DEDDEAF112D0}" type="pres">
      <dgm:prSet presAssocID="{AF2B2044-AB02-4366-A228-5C871D2F9406}" presName="node" presStyleLbl="node1" presStyleIdx="9" presStyleCnt="10">
        <dgm:presLayoutVars>
          <dgm:bulletEnabled val="1"/>
        </dgm:presLayoutVars>
      </dgm:prSet>
      <dgm:spPr/>
    </dgm:pt>
  </dgm:ptLst>
  <dgm:cxnLst>
    <dgm:cxn modelId="{0D709E10-D009-4F8F-95C8-EFC7DAEC3D98}" type="presOf" srcId="{A8F2D937-5B40-4AA3-8837-40D6F47E83A1}" destId="{9D082F37-63E7-4C0C-9D4C-AB3672ADCDC1}" srcOrd="0" destOrd="0" presId="urn:microsoft.com/office/officeart/2005/8/layout/default"/>
    <dgm:cxn modelId="{AA3CE813-C093-42D0-BD54-85D2DCED9E12}" srcId="{A3EE05FC-53C0-4D13-A94C-C50B57DBA0D8}" destId="{A8F2D937-5B40-4AA3-8837-40D6F47E83A1}" srcOrd="8" destOrd="0" parTransId="{64EF1158-EFE3-4086-9F81-50E0138B4125}" sibTransId="{12589A6B-3510-4D0C-9883-AEA13192F976}"/>
    <dgm:cxn modelId="{3F8EC421-240E-45E6-AFBE-F1F8E739211F}" type="presOf" srcId="{E38B139E-18BC-439C-9F92-74C45C23AF3B}" destId="{3F30AAE9-388C-42A1-B51B-670F57BF7F60}" srcOrd="0" destOrd="0" presId="urn:microsoft.com/office/officeart/2005/8/layout/default"/>
    <dgm:cxn modelId="{57EFFA31-9150-4D28-9364-808168BFDBFF}" srcId="{A3EE05FC-53C0-4D13-A94C-C50B57DBA0D8}" destId="{B07C357E-A180-4AB9-9178-9684ED72348D}" srcOrd="4" destOrd="0" parTransId="{804BC0F0-C231-45D0-A6E9-BF837B0405C7}" sibTransId="{9F0C0FCB-0230-4D1E-8908-CA9A8BBA79D6}"/>
    <dgm:cxn modelId="{E48DFE35-9DEC-4F03-A163-84A3EBCA073C}" type="presOf" srcId="{761BF235-158C-45AF-AE6A-870E205ECAE1}" destId="{16018935-22DE-4A64-8056-20F81A6232FE}" srcOrd="0" destOrd="0" presId="urn:microsoft.com/office/officeart/2005/8/layout/default"/>
    <dgm:cxn modelId="{DBE3F83D-3317-46BE-BB19-447C001CA689}" type="presOf" srcId="{B07C357E-A180-4AB9-9178-9684ED72348D}" destId="{8AA3E15C-2528-4FE5-8CBE-D1E387500EAE}" srcOrd="0" destOrd="0" presId="urn:microsoft.com/office/officeart/2005/8/layout/default"/>
    <dgm:cxn modelId="{C401C362-A963-42CE-A008-F9C5258A0454}" type="presOf" srcId="{A3EE05FC-53C0-4D13-A94C-C50B57DBA0D8}" destId="{30167E60-DDA7-4BD0-9403-B99A659ABFDD}" srcOrd="0" destOrd="0" presId="urn:microsoft.com/office/officeart/2005/8/layout/default"/>
    <dgm:cxn modelId="{42B2D162-9FD8-4F43-AD2A-99C88E255801}" type="presOf" srcId="{AF2B2044-AB02-4366-A228-5C871D2F9406}" destId="{D7F6A6D4-34C1-4052-AECC-DEDDEAF112D0}" srcOrd="0" destOrd="0" presId="urn:microsoft.com/office/officeart/2005/8/layout/default"/>
    <dgm:cxn modelId="{CF930F45-9903-4FA4-8776-7E271A150F62}" srcId="{A3EE05FC-53C0-4D13-A94C-C50B57DBA0D8}" destId="{761BF235-158C-45AF-AE6A-870E205ECAE1}" srcOrd="3" destOrd="0" parTransId="{82B7439A-39EA-4049-B61F-1FF4B885C0F9}" sibTransId="{5DB63279-2904-45BF-8708-05A2F713C7FA}"/>
    <dgm:cxn modelId="{50786245-3676-4454-BD9A-4A3507CBDECE}" type="presOf" srcId="{42CD0B18-DAE1-4D35-8546-F655C0838170}" destId="{A47D93CB-9EBD-4D51-8F61-31AFBA26195E}" srcOrd="0" destOrd="0" presId="urn:microsoft.com/office/officeart/2005/8/layout/default"/>
    <dgm:cxn modelId="{A17B3948-D4D7-493F-99BA-0E716EC70255}" srcId="{A3EE05FC-53C0-4D13-A94C-C50B57DBA0D8}" destId="{8F093192-FCBD-4E35-BEA9-51032A435657}" srcOrd="6" destOrd="0" parTransId="{30C2BC20-5CE0-4417-88ED-EDCE528FE4FC}" sibTransId="{CF977177-EC8D-4F23-848C-CAFD152A6472}"/>
    <dgm:cxn modelId="{5334674A-9F2B-41E7-8DDC-8C0A0E746C5B}" srcId="{A3EE05FC-53C0-4D13-A94C-C50B57DBA0D8}" destId="{E38B139E-18BC-439C-9F92-74C45C23AF3B}" srcOrd="7" destOrd="0" parTransId="{D6D3912A-76CB-457F-8AB7-A6D7B716B795}" sibTransId="{53E3DC99-09E6-43CE-8DA1-4ECF1479C975}"/>
    <dgm:cxn modelId="{7D1FA56A-D876-45E1-BFF1-576BF4ECF1ED}" type="presOf" srcId="{8F093192-FCBD-4E35-BEA9-51032A435657}" destId="{58051CD7-7922-44F7-A3D4-58C43D3E35A3}" srcOrd="0" destOrd="0" presId="urn:microsoft.com/office/officeart/2005/8/layout/default"/>
    <dgm:cxn modelId="{2271AE7B-08ED-4403-B150-1F99033EDBB7}" srcId="{A3EE05FC-53C0-4D13-A94C-C50B57DBA0D8}" destId="{AF2B2044-AB02-4366-A228-5C871D2F9406}" srcOrd="9" destOrd="0" parTransId="{E4F0D674-49B0-4EE8-86A5-DF6F7584E962}" sibTransId="{77C4104B-5173-476F-A7D8-EF47DED86EAB}"/>
    <dgm:cxn modelId="{A42F5081-E90D-4292-829A-B432E1723DC2}" srcId="{A3EE05FC-53C0-4D13-A94C-C50B57DBA0D8}" destId="{42CD0B18-DAE1-4D35-8546-F655C0838170}" srcOrd="0" destOrd="0" parTransId="{F5E5CCBB-321D-4041-AA36-CF5AB66740EB}" sibTransId="{EFAE0EDD-83CB-42E5-AAE4-AEC68CA63D35}"/>
    <dgm:cxn modelId="{6F5EE8A2-00DD-47FE-82FB-EDF4ACC7DACD}" srcId="{A3EE05FC-53C0-4D13-A94C-C50B57DBA0D8}" destId="{911C07EB-1E46-47DD-8E16-96BB5451C4EC}" srcOrd="1" destOrd="0" parTransId="{969EB9DA-C80C-4705-B07D-E14CFA23CC8E}" sibTransId="{2394A04D-EE92-48A5-9B9D-A5673E80728F}"/>
    <dgm:cxn modelId="{636A7AA6-B60E-4E9F-902D-FD5FE524BD08}" type="presOf" srcId="{911C07EB-1E46-47DD-8E16-96BB5451C4EC}" destId="{0DAEC5A5-F1D8-40F8-BDD2-65F43B0D93CF}" srcOrd="0" destOrd="0" presId="urn:microsoft.com/office/officeart/2005/8/layout/default"/>
    <dgm:cxn modelId="{09C7E6CF-E772-4C28-844F-583838A36F9F}" type="presOf" srcId="{F679890F-3874-490B-8412-B606D94BD3DF}" destId="{86665470-DD32-436D-84E7-53B86B8A7DDE}" srcOrd="0" destOrd="0" presId="urn:microsoft.com/office/officeart/2005/8/layout/default"/>
    <dgm:cxn modelId="{622510DD-AA2E-47EE-B09D-794D06A37D11}" srcId="{A3EE05FC-53C0-4D13-A94C-C50B57DBA0D8}" destId="{7B9E97F9-E325-447D-8071-7561F3C8DC07}" srcOrd="2" destOrd="0" parTransId="{C98C36E0-D7BF-4FC1-B758-A71D0B0637E7}" sibTransId="{65E6A5EF-0C4D-4BDA-936F-1BC2BFB0C5AA}"/>
    <dgm:cxn modelId="{CD612CDF-0C55-4753-AA48-4A13A9FA4287}" type="presOf" srcId="{7B9E97F9-E325-447D-8071-7561F3C8DC07}" destId="{783C85AA-CB88-4620-807D-EC188996587D}" srcOrd="0" destOrd="0" presId="urn:microsoft.com/office/officeart/2005/8/layout/default"/>
    <dgm:cxn modelId="{7AFBDAFC-0273-4F34-9A78-677B7E1BF0F8}" srcId="{A3EE05FC-53C0-4D13-A94C-C50B57DBA0D8}" destId="{F679890F-3874-490B-8412-B606D94BD3DF}" srcOrd="5" destOrd="0" parTransId="{27F38A66-9CB3-426C-9EEA-3EEA57E34909}" sibTransId="{CD8C4316-60DD-4B08-8A2E-7FB05BBBA000}"/>
    <dgm:cxn modelId="{06703929-4D38-4781-855A-92B2305ADC11}" type="presParOf" srcId="{30167E60-DDA7-4BD0-9403-B99A659ABFDD}" destId="{A47D93CB-9EBD-4D51-8F61-31AFBA26195E}" srcOrd="0" destOrd="0" presId="urn:microsoft.com/office/officeart/2005/8/layout/default"/>
    <dgm:cxn modelId="{59389E28-CBF8-421D-B9D6-5B9AB128F199}" type="presParOf" srcId="{30167E60-DDA7-4BD0-9403-B99A659ABFDD}" destId="{307D948E-D01D-4433-A98D-99FC5FB20C7C}" srcOrd="1" destOrd="0" presId="urn:microsoft.com/office/officeart/2005/8/layout/default"/>
    <dgm:cxn modelId="{EAA234D9-D498-4AA8-ACE6-EE6117B740A0}" type="presParOf" srcId="{30167E60-DDA7-4BD0-9403-B99A659ABFDD}" destId="{0DAEC5A5-F1D8-40F8-BDD2-65F43B0D93CF}" srcOrd="2" destOrd="0" presId="urn:microsoft.com/office/officeart/2005/8/layout/default"/>
    <dgm:cxn modelId="{DB4ADB8E-B503-4D63-A6B6-A660FFD7321C}" type="presParOf" srcId="{30167E60-DDA7-4BD0-9403-B99A659ABFDD}" destId="{B5572E19-EB69-4D12-9A33-787DDBC7FD13}" srcOrd="3" destOrd="0" presId="urn:microsoft.com/office/officeart/2005/8/layout/default"/>
    <dgm:cxn modelId="{CA775F3C-B192-42D4-8EC4-250603D8E17E}" type="presParOf" srcId="{30167E60-DDA7-4BD0-9403-B99A659ABFDD}" destId="{783C85AA-CB88-4620-807D-EC188996587D}" srcOrd="4" destOrd="0" presId="urn:microsoft.com/office/officeart/2005/8/layout/default"/>
    <dgm:cxn modelId="{254E9455-DFA3-4944-9AAC-BF7AD4BD4D42}" type="presParOf" srcId="{30167E60-DDA7-4BD0-9403-B99A659ABFDD}" destId="{39075E7B-3DE6-440F-8465-161D435DEF41}" srcOrd="5" destOrd="0" presId="urn:microsoft.com/office/officeart/2005/8/layout/default"/>
    <dgm:cxn modelId="{E8E47F13-F91E-4CB7-A710-554E56B84FD2}" type="presParOf" srcId="{30167E60-DDA7-4BD0-9403-B99A659ABFDD}" destId="{16018935-22DE-4A64-8056-20F81A6232FE}" srcOrd="6" destOrd="0" presId="urn:microsoft.com/office/officeart/2005/8/layout/default"/>
    <dgm:cxn modelId="{BCBA3CB5-522A-4529-8307-694F8553DD1F}" type="presParOf" srcId="{30167E60-DDA7-4BD0-9403-B99A659ABFDD}" destId="{FDCC31B4-C9DF-424A-9BC2-9D3FCB6E5C7C}" srcOrd="7" destOrd="0" presId="urn:microsoft.com/office/officeart/2005/8/layout/default"/>
    <dgm:cxn modelId="{57A5A3AB-8DC8-47B3-B91A-058BFD88D788}" type="presParOf" srcId="{30167E60-DDA7-4BD0-9403-B99A659ABFDD}" destId="{8AA3E15C-2528-4FE5-8CBE-D1E387500EAE}" srcOrd="8" destOrd="0" presId="urn:microsoft.com/office/officeart/2005/8/layout/default"/>
    <dgm:cxn modelId="{C5193360-0607-4172-9433-48FBF6CD16FA}" type="presParOf" srcId="{30167E60-DDA7-4BD0-9403-B99A659ABFDD}" destId="{4C8EE2AF-B9A7-4432-8B90-C72916E54815}" srcOrd="9" destOrd="0" presId="urn:microsoft.com/office/officeart/2005/8/layout/default"/>
    <dgm:cxn modelId="{A6DAC745-0ED5-47A7-8B8E-6A67F7AAAE18}" type="presParOf" srcId="{30167E60-DDA7-4BD0-9403-B99A659ABFDD}" destId="{86665470-DD32-436D-84E7-53B86B8A7DDE}" srcOrd="10" destOrd="0" presId="urn:microsoft.com/office/officeart/2005/8/layout/default"/>
    <dgm:cxn modelId="{096C4B9C-5FF4-4CA7-9785-829A83E220D1}" type="presParOf" srcId="{30167E60-DDA7-4BD0-9403-B99A659ABFDD}" destId="{55221A75-9E73-4D3C-A4D6-167143CAB23F}" srcOrd="11" destOrd="0" presId="urn:microsoft.com/office/officeart/2005/8/layout/default"/>
    <dgm:cxn modelId="{2EE2686A-0D29-4F71-8BF6-7859111F3E27}" type="presParOf" srcId="{30167E60-DDA7-4BD0-9403-B99A659ABFDD}" destId="{58051CD7-7922-44F7-A3D4-58C43D3E35A3}" srcOrd="12" destOrd="0" presId="urn:microsoft.com/office/officeart/2005/8/layout/default"/>
    <dgm:cxn modelId="{B888DF22-C14C-41F1-97D6-E2E6C7E668AD}" type="presParOf" srcId="{30167E60-DDA7-4BD0-9403-B99A659ABFDD}" destId="{53C949BB-C090-4812-9AA2-A7B7E43204C1}" srcOrd="13" destOrd="0" presId="urn:microsoft.com/office/officeart/2005/8/layout/default"/>
    <dgm:cxn modelId="{E7CEA446-7FEF-4F81-938C-CD2645A2D1B0}" type="presParOf" srcId="{30167E60-DDA7-4BD0-9403-B99A659ABFDD}" destId="{3F30AAE9-388C-42A1-B51B-670F57BF7F60}" srcOrd="14" destOrd="0" presId="urn:microsoft.com/office/officeart/2005/8/layout/default"/>
    <dgm:cxn modelId="{91A72819-3F08-45EF-A9A7-2E8C55661584}" type="presParOf" srcId="{30167E60-DDA7-4BD0-9403-B99A659ABFDD}" destId="{A138A811-AED1-4E4C-9AF9-4D690273FEA3}" srcOrd="15" destOrd="0" presId="urn:microsoft.com/office/officeart/2005/8/layout/default"/>
    <dgm:cxn modelId="{00E947B5-2F8E-4C58-9662-87EBFA4E3CB4}" type="presParOf" srcId="{30167E60-DDA7-4BD0-9403-B99A659ABFDD}" destId="{9D082F37-63E7-4C0C-9D4C-AB3672ADCDC1}" srcOrd="16" destOrd="0" presId="urn:microsoft.com/office/officeart/2005/8/layout/default"/>
    <dgm:cxn modelId="{56293034-ECF3-475F-9DE6-23B8258946FC}" type="presParOf" srcId="{30167E60-DDA7-4BD0-9403-B99A659ABFDD}" destId="{BB83047E-0883-4D0C-9A37-8F91605B9482}" srcOrd="17" destOrd="0" presId="urn:microsoft.com/office/officeart/2005/8/layout/default"/>
    <dgm:cxn modelId="{472BBCF1-ABC8-4B2F-93CE-528C50B629B8}" type="presParOf" srcId="{30167E60-DDA7-4BD0-9403-B99A659ABFDD}" destId="{D7F6A6D4-34C1-4052-AECC-DEDDEAF112D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93CB-9EBD-4D51-8F61-31AFBA26195E}">
      <dsp:nvSpPr>
        <dsp:cNvPr id="0" name=""/>
        <dsp:cNvSpPr/>
      </dsp:nvSpPr>
      <dsp:spPr>
        <a:xfrm>
          <a:off x="2821" y="492921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Periodic Jobs</a:t>
          </a:r>
        </a:p>
      </dsp:txBody>
      <dsp:txXfrm>
        <a:off x="2821" y="492921"/>
        <a:ext cx="1527658" cy="916595"/>
      </dsp:txXfrm>
    </dsp:sp>
    <dsp:sp modelId="{0DAEC5A5-F1D8-40F8-BDD2-65F43B0D93CF}">
      <dsp:nvSpPr>
        <dsp:cNvPr id="0" name=""/>
        <dsp:cNvSpPr/>
      </dsp:nvSpPr>
      <dsp:spPr>
        <a:xfrm>
          <a:off x="1683245" y="492921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291993"/>
                <a:satOff val="-1983"/>
                <a:lumOff val="-828"/>
                <a:alphaOff val="0"/>
                <a:tint val="98000"/>
                <a:lumMod val="114000"/>
              </a:schemeClr>
            </a:gs>
            <a:gs pos="100000">
              <a:schemeClr val="accent5">
                <a:hueOff val="-291993"/>
                <a:satOff val="-1983"/>
                <a:lumOff val="-82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Bluetooth LE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Client &amp; Host</a:t>
          </a:r>
        </a:p>
      </dsp:txBody>
      <dsp:txXfrm>
        <a:off x="1683245" y="492921"/>
        <a:ext cx="1527658" cy="916595"/>
      </dsp:txXfrm>
    </dsp:sp>
    <dsp:sp modelId="{783C85AA-CB88-4620-807D-EC188996587D}">
      <dsp:nvSpPr>
        <dsp:cNvPr id="0" name=""/>
        <dsp:cNvSpPr/>
      </dsp:nvSpPr>
      <dsp:spPr>
        <a:xfrm>
          <a:off x="3363670" y="492921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583986"/>
                <a:satOff val="-3966"/>
                <a:lumOff val="-1656"/>
                <a:alphaOff val="0"/>
                <a:tint val="98000"/>
                <a:lumMod val="114000"/>
              </a:schemeClr>
            </a:gs>
            <a:gs pos="100000">
              <a:schemeClr val="accent5">
                <a:hueOff val="-583986"/>
                <a:satOff val="-3966"/>
                <a:lumOff val="-165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Beacons</a:t>
          </a:r>
        </a:p>
      </dsp:txBody>
      <dsp:txXfrm>
        <a:off x="3363670" y="492921"/>
        <a:ext cx="1527658" cy="916595"/>
      </dsp:txXfrm>
    </dsp:sp>
    <dsp:sp modelId="{16018935-22DE-4A64-8056-20F81A6232FE}">
      <dsp:nvSpPr>
        <dsp:cNvPr id="0" name=""/>
        <dsp:cNvSpPr/>
      </dsp:nvSpPr>
      <dsp:spPr>
        <a:xfrm>
          <a:off x="5044094" y="492921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875979"/>
                <a:satOff val="-5949"/>
                <a:lumOff val="-2484"/>
                <a:alphaOff val="0"/>
                <a:tint val="98000"/>
                <a:lumMod val="114000"/>
              </a:schemeClr>
            </a:gs>
            <a:gs pos="100000">
              <a:schemeClr val="accent5">
                <a:hueOff val="-875979"/>
                <a:satOff val="-5949"/>
                <a:lumOff val="-248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Push Notifications</a:t>
          </a:r>
        </a:p>
      </dsp:txBody>
      <dsp:txXfrm>
        <a:off x="5044094" y="492921"/>
        <a:ext cx="1527658" cy="916595"/>
      </dsp:txXfrm>
    </dsp:sp>
    <dsp:sp modelId="{8AA3E15C-2528-4FE5-8CBE-D1E387500EAE}">
      <dsp:nvSpPr>
        <dsp:cNvPr id="0" name=""/>
        <dsp:cNvSpPr/>
      </dsp:nvSpPr>
      <dsp:spPr>
        <a:xfrm>
          <a:off x="6724518" y="492921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1167972"/>
                <a:satOff val="-7932"/>
                <a:lumOff val="-3312"/>
                <a:alphaOff val="0"/>
                <a:tint val="98000"/>
                <a:lumMod val="114000"/>
              </a:schemeClr>
            </a:gs>
            <a:gs pos="100000">
              <a:schemeClr val="accent5">
                <a:hueOff val="-1167972"/>
                <a:satOff val="-7932"/>
                <a:lumOff val="-33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Local Notifications</a:t>
          </a:r>
        </a:p>
      </dsp:txBody>
      <dsp:txXfrm>
        <a:off x="6724518" y="492921"/>
        <a:ext cx="1527658" cy="916595"/>
      </dsp:txXfrm>
    </dsp:sp>
    <dsp:sp modelId="{86665470-DD32-436D-84E7-53B86B8A7DDE}">
      <dsp:nvSpPr>
        <dsp:cNvPr id="0" name=""/>
        <dsp:cNvSpPr/>
      </dsp:nvSpPr>
      <dsp:spPr>
        <a:xfrm>
          <a:off x="2821" y="1562282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1459965"/>
                <a:satOff val="-9916"/>
                <a:lumOff val="-4139"/>
                <a:alphaOff val="0"/>
                <a:tint val="98000"/>
                <a:lumMod val="114000"/>
              </a:schemeClr>
            </a:gs>
            <a:gs pos="100000">
              <a:schemeClr val="accent5">
                <a:hueOff val="-1459965"/>
                <a:satOff val="-9916"/>
                <a:lumOff val="-413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HTTP Uploads &amp; Downloads</a:t>
          </a:r>
        </a:p>
      </dsp:txBody>
      <dsp:txXfrm>
        <a:off x="2821" y="1562282"/>
        <a:ext cx="1527658" cy="916595"/>
      </dsp:txXfrm>
    </dsp:sp>
    <dsp:sp modelId="{58051CD7-7922-44F7-A3D4-58C43D3E35A3}">
      <dsp:nvSpPr>
        <dsp:cNvPr id="0" name=""/>
        <dsp:cNvSpPr/>
      </dsp:nvSpPr>
      <dsp:spPr>
        <a:xfrm>
          <a:off x="1683245" y="1562282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1751958"/>
                <a:satOff val="-11899"/>
                <a:lumOff val="-4967"/>
                <a:alphaOff val="0"/>
                <a:tint val="98000"/>
                <a:lumMod val="114000"/>
              </a:schemeClr>
            </a:gs>
            <a:gs pos="100000">
              <a:schemeClr val="accent5">
                <a:hueOff val="-1751958"/>
                <a:satOff val="-11899"/>
                <a:lumOff val="-496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NFC</a:t>
          </a:r>
        </a:p>
      </dsp:txBody>
      <dsp:txXfrm>
        <a:off x="1683245" y="1562282"/>
        <a:ext cx="1527658" cy="916595"/>
      </dsp:txXfrm>
    </dsp:sp>
    <dsp:sp modelId="{3F30AAE9-388C-42A1-B51B-670F57BF7F60}">
      <dsp:nvSpPr>
        <dsp:cNvPr id="0" name=""/>
        <dsp:cNvSpPr/>
      </dsp:nvSpPr>
      <dsp:spPr>
        <a:xfrm>
          <a:off x="3363670" y="1562282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2043951"/>
                <a:satOff val="-13882"/>
                <a:lumOff val="-5795"/>
                <a:alphaOff val="0"/>
                <a:tint val="98000"/>
                <a:lumMod val="114000"/>
              </a:schemeClr>
            </a:gs>
            <a:gs pos="100000">
              <a:schemeClr val="accent5">
                <a:hueOff val="-2043951"/>
                <a:satOff val="-13882"/>
                <a:lumOff val="-579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GPS &amp; Geofencing</a:t>
          </a:r>
        </a:p>
      </dsp:txBody>
      <dsp:txXfrm>
        <a:off x="3363670" y="1562282"/>
        <a:ext cx="1527658" cy="916595"/>
      </dsp:txXfrm>
    </dsp:sp>
    <dsp:sp modelId="{9D082F37-63E7-4C0C-9D4C-AB3672ADCDC1}">
      <dsp:nvSpPr>
        <dsp:cNvPr id="0" name=""/>
        <dsp:cNvSpPr/>
      </dsp:nvSpPr>
      <dsp:spPr>
        <a:xfrm>
          <a:off x="5044094" y="1562282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2335944"/>
                <a:satOff val="-15865"/>
                <a:lumOff val="-6623"/>
                <a:alphaOff val="0"/>
                <a:tint val="98000"/>
                <a:lumMod val="114000"/>
              </a:schemeClr>
            </a:gs>
            <a:gs pos="100000">
              <a:schemeClr val="accent5">
                <a:hueOff val="-2335944"/>
                <a:satOff val="-15865"/>
                <a:lumOff val="-662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Motion Activity Detection</a:t>
          </a:r>
        </a:p>
      </dsp:txBody>
      <dsp:txXfrm>
        <a:off x="5044094" y="1562282"/>
        <a:ext cx="1527658" cy="916595"/>
      </dsp:txXfrm>
    </dsp:sp>
    <dsp:sp modelId="{D7F6A6D4-34C1-4052-AECC-DEDDEAF112D0}">
      <dsp:nvSpPr>
        <dsp:cNvPr id="0" name=""/>
        <dsp:cNvSpPr/>
      </dsp:nvSpPr>
      <dsp:spPr>
        <a:xfrm>
          <a:off x="6724518" y="1562282"/>
          <a:ext cx="1527658" cy="916595"/>
        </a:xfrm>
        <a:prstGeom prst="rect">
          <a:avLst/>
        </a:prstGeom>
        <a:gradFill rotWithShape="0">
          <a:gsLst>
            <a:gs pos="0">
              <a:schemeClr val="accent5">
                <a:hueOff val="-2627937"/>
                <a:satOff val="-17848"/>
                <a:lumOff val="-7451"/>
                <a:alphaOff val="0"/>
                <a:tint val="98000"/>
                <a:lumMod val="114000"/>
              </a:schemeClr>
            </a:gs>
            <a:gs pos="100000">
              <a:schemeClr val="accent5">
                <a:hueOff val="-2627937"/>
                <a:satOff val="-17848"/>
                <a:lumOff val="-745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Logging &amp; Dependency Injection using Microsoft Extensions</a:t>
          </a:r>
        </a:p>
      </dsp:txBody>
      <dsp:txXfrm>
        <a:off x="6724518" y="1562282"/>
        <a:ext cx="1527658" cy="916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C2E812"/>
            </a:gs>
            <a:gs pos="13000">
              <a:srgbClr val="91F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shinyorg/sampl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inyorg/configurationextensions" TargetMode="External"/><Relationship Id="rId5" Type="http://schemas.openxmlformats.org/officeDocument/2006/relationships/hyperlink" Target="https://github.com/shinyorg/apiservices" TargetMode="External"/><Relationship Id="rId4" Type="http://schemas.openxmlformats.org/officeDocument/2006/relationships/hyperlink" Target="https://github.com/shinyorg/shin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9AB4CC-E3AE-4698-931B-E02E037D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711" r="1" b="28466"/>
          <a:stretch/>
        </p:blipFill>
        <p:spPr>
          <a:xfrm>
            <a:off x="474132" y="444500"/>
            <a:ext cx="11243735" cy="5939367"/>
          </a:xfrm>
          <a:prstGeom prst="rect">
            <a:avLst/>
          </a:prstGeom>
        </p:spPr>
      </p:pic>
      <p:sp>
        <p:nvSpPr>
          <p:cNvPr id="63" name="Rectangle 56">
            <a:extLst>
              <a:ext uri="{FF2B5EF4-FFF2-40B4-BE49-F238E27FC236}">
                <a16:creationId xmlns:a16="http://schemas.microsoft.com/office/drawing/2014/main" id="{4D9D7FA3-6C3E-40C7-9E33-E20939CE6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CA953529-7FAF-4BB2-ACBE-17B33E79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AAA6E-9A8E-4E70-974C-B3CB5B28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>
            <a:normAutofit/>
          </a:bodyPr>
          <a:lstStyle/>
          <a:p>
            <a:r>
              <a:rPr lang="en-US"/>
              <a:t>Shiny.NET</a:t>
            </a:r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029E2C-87A8-AF05-2D69-DE62B3491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795666"/>
              </p:ext>
            </p:extLst>
          </p:nvPr>
        </p:nvGraphicFramePr>
        <p:xfrm>
          <a:off x="1727200" y="2446868"/>
          <a:ext cx="825499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09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90B9F2-0F3B-4750-A11F-D58A9F60F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326" r="1" b="32002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B5995-7B23-47F4-A9DC-ACE7FADA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Branching Out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CB-820F-4423-8319-2F8A93D0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820333"/>
            <a:ext cx="8825659" cy="41994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Localization</a:t>
            </a:r>
          </a:p>
          <a:p>
            <a:r>
              <a:rPr lang="en-US">
                <a:solidFill>
                  <a:schemeClr val="bg1"/>
                </a:solidFill>
              </a:rPr>
              <a:t>Push Notification Management</a:t>
            </a:r>
          </a:p>
          <a:p>
            <a:r>
              <a:rPr lang="en-US">
                <a:solidFill>
                  <a:schemeClr val="bg1"/>
                </a:solidFill>
              </a:rPr>
              <a:t>Configuration Extensions for Mobile Scenarios</a:t>
            </a: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6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2775740-C231-429C-8A19-05EA34C49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326" r="1" b="32002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0ED07-F5ED-4984-9DBE-DD842BD5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2.5 &amp; Beyond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171D-5574-4B33-B817-6CEA4B123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820333"/>
            <a:ext cx="8825659" cy="41994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2.5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Bugfixes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Local Notifications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Location Awareness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Time Repeatable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NFC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“Background” support</a:t>
            </a:r>
          </a:p>
          <a:p>
            <a:r>
              <a:rPr lang="en-US">
                <a:solidFill>
                  <a:schemeClr val="bg1"/>
                </a:solidFill>
              </a:rPr>
              <a:t>3.0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New Hosting model to support MAUI, Blazor, Classic Xamarin, &amp; others</a:t>
            </a:r>
          </a:p>
        </p:txBody>
      </p:sp>
    </p:spTree>
    <p:extLst>
      <p:ext uri="{BB962C8B-B14F-4D97-AF65-F5344CB8AC3E}">
        <p14:creationId xmlns:p14="http://schemas.microsoft.com/office/powerpoint/2010/main" val="369573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EFD5680-3F9D-4604-AD06-E032FA5FD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326" r="1" b="32002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8939ED-2FBC-4F46-A7DB-8D339E4D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Check Us Out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94AC-A034-4032-BD32-13F0D761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820333"/>
            <a:ext cx="8825659" cy="41994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https://github.com/shinyorg/shiny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https://github.com/shinyorg/apiservices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https://github.com/shinyorg/configurationextensions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7"/>
              </a:rPr>
              <a:t>https://github.com/shinyorg/samples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GitHub: </a:t>
            </a:r>
            <a:r>
              <a:rPr lang="en-CA" dirty="0" err="1">
                <a:solidFill>
                  <a:schemeClr val="bg1"/>
                </a:solidFill>
              </a:rPr>
              <a:t>aritchie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Twitter: @allanritchie911 &amp; @shinydotnet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22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124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Shiny.NET</vt:lpstr>
      <vt:lpstr>Branching Out</vt:lpstr>
      <vt:lpstr>2.5 &amp; Beyond</vt:lpstr>
      <vt:lpstr>Check Us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for Xamarin</dc:title>
  <dc:creator>Allan Ritchie</dc:creator>
  <cp:lastModifiedBy>Allan Ritchie</cp:lastModifiedBy>
  <cp:revision>13</cp:revision>
  <dcterms:created xsi:type="dcterms:W3CDTF">2020-03-18T01:19:40Z</dcterms:created>
  <dcterms:modified xsi:type="dcterms:W3CDTF">2022-04-07T14:24:03Z</dcterms:modified>
</cp:coreProperties>
</file>