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4" r:id="rId3"/>
    <p:sldId id="285" r:id="rId4"/>
    <p:sldId id="280" r:id="rId5"/>
    <p:sldId id="274" r:id="rId6"/>
    <p:sldId id="273" r:id="rId7"/>
    <p:sldId id="278" r:id="rId8"/>
    <p:sldId id="275" r:id="rId9"/>
    <p:sldId id="277" r:id="rId10"/>
    <p:sldId id="282" r:id="rId11"/>
    <p:sldId id="279" r:id="rId12"/>
    <p:sldId id="283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2A50"/>
    <a:srgbClr val="91F5AD"/>
    <a:srgbClr val="C2E8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18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85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an Ritchie" userId="416c3924b085e956" providerId="LiveId" clId="{6B1CF47D-BF7B-44E3-B0BC-798A6397D863}"/>
    <pc:docChg chg="undo custSel mod addSld delSld modSld sldOrd modShowInfo">
      <pc:chgData name="Allan Ritchie" userId="416c3924b085e956" providerId="LiveId" clId="{6B1CF47D-BF7B-44E3-B0BC-798A6397D863}" dt="2020-07-23T16:28:46.820" v="1880" actId="2744"/>
      <pc:docMkLst>
        <pc:docMk/>
      </pc:docMkLst>
      <pc:sldChg chg="addSp delSp modSp mod delDesignElem">
        <pc:chgData name="Allan Ritchie" userId="416c3924b085e956" providerId="LiveId" clId="{6B1CF47D-BF7B-44E3-B0BC-798A6397D863}" dt="2020-07-23T15:56:26.590" v="765"/>
        <pc:sldMkLst>
          <pc:docMk/>
          <pc:sldMk cId="4220355604" sldId="256"/>
        </pc:sldMkLst>
        <pc:spChg chg="mod">
          <ac:chgData name="Allan Ritchie" userId="416c3924b085e956" providerId="LiveId" clId="{6B1CF47D-BF7B-44E3-B0BC-798A6397D863}" dt="2020-07-23T15:05:24.107" v="25" actId="20577"/>
          <ac:spMkLst>
            <pc:docMk/>
            <pc:sldMk cId="4220355604" sldId="256"/>
            <ac:spMk id="2" creationId="{44334B37-6D33-462B-8BAB-FD965EC03CFE}"/>
          </ac:spMkLst>
        </pc:spChg>
        <pc:spChg chg="add del">
          <ac:chgData name="Allan Ritchie" userId="416c3924b085e956" providerId="LiveId" clId="{6B1CF47D-BF7B-44E3-B0BC-798A6397D863}" dt="2020-07-23T15:56:26.590" v="765"/>
          <ac:spMkLst>
            <pc:docMk/>
            <pc:sldMk cId="4220355604" sldId="256"/>
            <ac:spMk id="7" creationId="{B8DBF1C0-B8F1-4AAC-8704-256BA0E9D63B}"/>
          </ac:spMkLst>
        </pc:spChg>
        <pc:spChg chg="add del">
          <ac:chgData name="Allan Ritchie" userId="416c3924b085e956" providerId="LiveId" clId="{6B1CF47D-BF7B-44E3-B0BC-798A6397D863}" dt="2020-07-23T15:56:26.590" v="765"/>
          <ac:spMkLst>
            <pc:docMk/>
            <pc:sldMk cId="4220355604" sldId="256"/>
            <ac:spMk id="10" creationId="{2668F1A4-6DBB-4F0B-A679-6EE5483638F8}"/>
          </ac:spMkLst>
        </pc:spChg>
        <pc:spChg chg="add del">
          <ac:chgData name="Allan Ritchie" userId="416c3924b085e956" providerId="LiveId" clId="{6B1CF47D-BF7B-44E3-B0BC-798A6397D863}" dt="2020-07-23T15:56:26.590" v="765"/>
          <ac:spMkLst>
            <pc:docMk/>
            <pc:sldMk cId="4220355604" sldId="256"/>
            <ac:spMk id="14" creationId="{B70F7E59-C971-4F55-8E3A-1E583B65FCB9}"/>
          </ac:spMkLst>
        </pc:spChg>
      </pc:sldChg>
      <pc:sldChg chg="addSp delSp delDesignElem">
        <pc:chgData name="Allan Ritchie" userId="416c3924b085e956" providerId="LiveId" clId="{6B1CF47D-BF7B-44E3-B0BC-798A6397D863}" dt="2020-07-23T15:56:26.590" v="765"/>
        <pc:sldMkLst>
          <pc:docMk/>
          <pc:sldMk cId="1054084244" sldId="270"/>
        </pc:sldMkLst>
        <pc:spChg chg="add del">
          <ac:chgData name="Allan Ritchie" userId="416c3924b085e956" providerId="LiveId" clId="{6B1CF47D-BF7B-44E3-B0BC-798A6397D863}" dt="2020-07-23T15:56:26.590" v="765"/>
          <ac:spMkLst>
            <pc:docMk/>
            <pc:sldMk cId="1054084244" sldId="270"/>
            <ac:spMk id="34" creationId="{190D4F95-AC40-4C7F-8794-DF2B6F75007C}"/>
          </ac:spMkLst>
        </pc:spChg>
        <pc:grpChg chg="add del">
          <ac:chgData name="Allan Ritchie" userId="416c3924b085e956" providerId="LiveId" clId="{6B1CF47D-BF7B-44E3-B0BC-798A6397D863}" dt="2020-07-23T15:56:26.590" v="765"/>
          <ac:grpSpMkLst>
            <pc:docMk/>
            <pc:sldMk cId="1054084244" sldId="270"/>
            <ac:grpSpMk id="25" creationId="{5E47C794-DD90-4D91-829F-2F92D74D4CF9}"/>
          </ac:grpSpMkLst>
        </pc:grpChg>
      </pc:sldChg>
      <pc:sldChg chg="addSp delSp delDesignElem">
        <pc:chgData name="Allan Ritchie" userId="416c3924b085e956" providerId="LiveId" clId="{6B1CF47D-BF7B-44E3-B0BC-798A6397D863}" dt="2020-07-23T15:56:26.590" v="765"/>
        <pc:sldMkLst>
          <pc:docMk/>
          <pc:sldMk cId="2500538983" sldId="273"/>
        </pc:sldMkLst>
        <pc:spChg chg="add del">
          <ac:chgData name="Allan Ritchie" userId="416c3924b085e956" providerId="LiveId" clId="{6B1CF47D-BF7B-44E3-B0BC-798A6397D863}" dt="2020-07-23T15:56:26.590" v="765"/>
          <ac:spMkLst>
            <pc:docMk/>
            <pc:sldMk cId="2500538983" sldId="273"/>
            <ac:spMk id="33" creationId="{5669AB50-4CAD-4D10-A09A-A0C01AF9E6F6}"/>
          </ac:spMkLst>
        </pc:spChg>
        <pc:grpChg chg="add del">
          <ac:chgData name="Allan Ritchie" userId="416c3924b085e956" providerId="LiveId" clId="{6B1CF47D-BF7B-44E3-B0BC-798A6397D863}" dt="2020-07-23T15:56:26.590" v="765"/>
          <ac:grpSpMkLst>
            <pc:docMk/>
            <pc:sldMk cId="2500538983" sldId="273"/>
            <ac:grpSpMk id="24" creationId="{5A992EA8-A2AE-480C-BFF9-7B134643975C}"/>
          </ac:grpSpMkLst>
        </pc:grpChg>
        <pc:grpChg chg="add del">
          <ac:chgData name="Allan Ritchie" userId="416c3924b085e956" providerId="LiveId" clId="{6B1CF47D-BF7B-44E3-B0BC-798A6397D863}" dt="2020-07-23T15:56:26.590" v="765"/>
          <ac:grpSpMkLst>
            <pc:docMk/>
            <pc:sldMk cId="2500538983" sldId="273"/>
            <ac:grpSpMk id="35" creationId="{68B27BBA-AE99-4D00-A26E-0B49DA4B37AC}"/>
          </ac:grpSpMkLst>
        </pc:grpChg>
      </pc:sldChg>
      <pc:sldChg chg="addSp delSp delDesignElem">
        <pc:chgData name="Allan Ritchie" userId="416c3924b085e956" providerId="LiveId" clId="{6B1CF47D-BF7B-44E3-B0BC-798A6397D863}" dt="2020-07-23T15:56:26.590" v="765"/>
        <pc:sldMkLst>
          <pc:docMk/>
          <pc:sldMk cId="3468971111" sldId="274"/>
        </pc:sldMkLst>
        <pc:spChg chg="add del">
          <ac:chgData name="Allan Ritchie" userId="416c3924b085e956" providerId="LiveId" clId="{6B1CF47D-BF7B-44E3-B0BC-798A6397D863}" dt="2020-07-23T15:56:26.590" v="765"/>
          <ac:spMkLst>
            <pc:docMk/>
            <pc:sldMk cId="3468971111" sldId="274"/>
            <ac:spMk id="29" creationId="{4FE4FEFB-1CF6-42E6-A494-7745875401DB}"/>
          </ac:spMkLst>
        </pc:spChg>
        <pc:grpChg chg="add del">
          <ac:chgData name="Allan Ritchie" userId="416c3924b085e956" providerId="LiveId" clId="{6B1CF47D-BF7B-44E3-B0BC-798A6397D863}" dt="2020-07-23T15:56:26.590" v="765"/>
          <ac:grpSpMkLst>
            <pc:docMk/>
            <pc:sldMk cId="3468971111" sldId="274"/>
            <ac:grpSpMk id="28" creationId="{CD950F15-6D99-47E2-B154-2C00E88EA176}"/>
          </ac:grpSpMkLst>
        </pc:grpChg>
        <pc:grpChg chg="add del">
          <ac:chgData name="Allan Ritchie" userId="416c3924b085e956" providerId="LiveId" clId="{6B1CF47D-BF7B-44E3-B0BC-798A6397D863}" dt="2020-07-23T15:56:26.590" v="765"/>
          <ac:grpSpMkLst>
            <pc:docMk/>
            <pc:sldMk cId="3468971111" sldId="274"/>
            <ac:grpSpMk id="30" creationId="{0F61C4B8-E5B7-46D4-8E18-47D70A0ABF87}"/>
          </ac:grpSpMkLst>
        </pc:grpChg>
      </pc:sldChg>
      <pc:sldChg chg="addSp delSp delDesignElem">
        <pc:chgData name="Allan Ritchie" userId="416c3924b085e956" providerId="LiveId" clId="{6B1CF47D-BF7B-44E3-B0BC-798A6397D863}" dt="2020-07-23T15:56:26.590" v="765"/>
        <pc:sldMkLst>
          <pc:docMk/>
          <pc:sldMk cId="128527758" sldId="275"/>
        </pc:sldMkLst>
        <pc:spChg chg="add del">
          <ac:chgData name="Allan Ritchie" userId="416c3924b085e956" providerId="LiveId" clId="{6B1CF47D-BF7B-44E3-B0BC-798A6397D863}" dt="2020-07-23T15:56:26.590" v="765"/>
          <ac:spMkLst>
            <pc:docMk/>
            <pc:sldMk cId="128527758" sldId="275"/>
            <ac:spMk id="52" creationId="{4FE4FEFB-1CF6-42E6-A494-7745875401DB}"/>
          </ac:spMkLst>
        </pc:spChg>
        <pc:spChg chg="add del">
          <ac:chgData name="Allan Ritchie" userId="416c3924b085e956" providerId="LiveId" clId="{6B1CF47D-BF7B-44E3-B0BC-798A6397D863}" dt="2020-07-23T15:56:26.590" v="765"/>
          <ac:spMkLst>
            <pc:docMk/>
            <pc:sldMk cId="128527758" sldId="275"/>
            <ac:spMk id="54" creationId="{96CE3EAE-806C-4E7B-A488-876752177000}"/>
          </ac:spMkLst>
        </pc:spChg>
        <pc:spChg chg="add del">
          <ac:chgData name="Allan Ritchie" userId="416c3924b085e956" providerId="LiveId" clId="{6B1CF47D-BF7B-44E3-B0BC-798A6397D863}" dt="2020-07-23T15:56:26.590" v="765"/>
          <ac:spMkLst>
            <pc:docMk/>
            <pc:sldMk cId="128527758" sldId="275"/>
            <ac:spMk id="56" creationId="{834478A1-1CB1-4FD1-B6CC-D6830657A206}"/>
          </ac:spMkLst>
        </pc:spChg>
        <pc:spChg chg="add del">
          <ac:chgData name="Allan Ritchie" userId="416c3924b085e956" providerId="LiveId" clId="{6B1CF47D-BF7B-44E3-B0BC-798A6397D863}" dt="2020-07-23T15:56:26.590" v="765"/>
          <ac:spMkLst>
            <pc:docMk/>
            <pc:sldMk cId="128527758" sldId="275"/>
            <ac:spMk id="58" creationId="{4FE86CB6-F0BE-49A6-80C4-818FD4FCBC0D}"/>
          </ac:spMkLst>
        </pc:spChg>
        <pc:spChg chg="add del">
          <ac:chgData name="Allan Ritchie" userId="416c3924b085e956" providerId="LiveId" clId="{6B1CF47D-BF7B-44E3-B0BC-798A6397D863}" dt="2020-07-23T15:56:26.590" v="765"/>
          <ac:spMkLst>
            <pc:docMk/>
            <pc:sldMk cId="128527758" sldId="275"/>
            <ac:spMk id="60" creationId="{10407C14-94AC-4705-AA56-537871C30807}"/>
          </ac:spMkLst>
        </pc:spChg>
        <pc:spChg chg="add del">
          <ac:chgData name="Allan Ritchie" userId="416c3924b085e956" providerId="LiveId" clId="{6B1CF47D-BF7B-44E3-B0BC-798A6397D863}" dt="2020-07-23T15:56:26.590" v="765"/>
          <ac:spMkLst>
            <pc:docMk/>
            <pc:sldMk cId="128527758" sldId="275"/>
            <ac:spMk id="62" creationId="{F628C334-2D10-4CEE-BAEF-C9CFB49C98C2}"/>
          </ac:spMkLst>
        </pc:spChg>
        <pc:spChg chg="add del">
          <ac:chgData name="Allan Ritchie" userId="416c3924b085e956" providerId="LiveId" clId="{6B1CF47D-BF7B-44E3-B0BC-798A6397D863}" dt="2020-07-23T15:56:26.590" v="765"/>
          <ac:spMkLst>
            <pc:docMk/>
            <pc:sldMk cId="128527758" sldId="275"/>
            <ac:spMk id="64" creationId="{34F7D70F-5AAF-4272-AE65-4A2C73A135A3}"/>
          </ac:spMkLst>
        </pc:spChg>
        <pc:spChg chg="add del">
          <ac:chgData name="Allan Ritchie" userId="416c3924b085e956" providerId="LiveId" clId="{6B1CF47D-BF7B-44E3-B0BC-798A6397D863}" dt="2020-07-23T15:56:26.590" v="765"/>
          <ac:spMkLst>
            <pc:docMk/>
            <pc:sldMk cId="128527758" sldId="275"/>
            <ac:spMk id="66" creationId="{6DF9B5BE-F531-4301-81F9-7BEBF4E7191B}"/>
          </ac:spMkLst>
        </pc:spChg>
        <pc:grpChg chg="add del">
          <ac:chgData name="Allan Ritchie" userId="416c3924b085e956" providerId="LiveId" clId="{6B1CF47D-BF7B-44E3-B0BC-798A6397D863}" dt="2020-07-23T15:56:26.590" v="765"/>
          <ac:grpSpMkLst>
            <pc:docMk/>
            <pc:sldMk cId="128527758" sldId="275"/>
            <ac:grpSpMk id="43" creationId="{CD950F15-6D99-47E2-B154-2C00E88EA176}"/>
          </ac:grpSpMkLst>
        </pc:grpChg>
      </pc:sldChg>
      <pc:sldChg chg="addSp delSp delDesignElem">
        <pc:chgData name="Allan Ritchie" userId="416c3924b085e956" providerId="LiveId" clId="{6B1CF47D-BF7B-44E3-B0BC-798A6397D863}" dt="2020-07-23T15:56:26.590" v="765"/>
        <pc:sldMkLst>
          <pc:docMk/>
          <pc:sldMk cId="2445271687" sldId="277"/>
        </pc:sldMkLst>
        <pc:spChg chg="add del">
          <ac:chgData name="Allan Ritchie" userId="416c3924b085e956" providerId="LiveId" clId="{6B1CF47D-BF7B-44E3-B0BC-798A6397D863}" dt="2020-07-23T15:56:26.590" v="765"/>
          <ac:spMkLst>
            <pc:docMk/>
            <pc:sldMk cId="2445271687" sldId="277"/>
            <ac:spMk id="41" creationId="{5669AB50-4CAD-4D10-A09A-A0C01AF9E6F6}"/>
          </ac:spMkLst>
        </pc:spChg>
        <pc:grpChg chg="add del">
          <ac:chgData name="Allan Ritchie" userId="416c3924b085e956" providerId="LiveId" clId="{6B1CF47D-BF7B-44E3-B0BC-798A6397D863}" dt="2020-07-23T15:56:26.590" v="765"/>
          <ac:grpSpMkLst>
            <pc:docMk/>
            <pc:sldMk cId="2445271687" sldId="277"/>
            <ac:grpSpMk id="32" creationId="{5A992EA8-A2AE-480C-BFF9-7B134643975C}"/>
          </ac:grpSpMkLst>
        </pc:grpChg>
        <pc:grpChg chg="add del">
          <ac:chgData name="Allan Ritchie" userId="416c3924b085e956" providerId="LiveId" clId="{6B1CF47D-BF7B-44E3-B0BC-798A6397D863}" dt="2020-07-23T15:56:26.590" v="765"/>
          <ac:grpSpMkLst>
            <pc:docMk/>
            <pc:sldMk cId="2445271687" sldId="277"/>
            <ac:grpSpMk id="43" creationId="{68B27BBA-AE99-4D00-A26E-0B49DA4B37AC}"/>
          </ac:grpSpMkLst>
        </pc:grpChg>
      </pc:sldChg>
      <pc:sldChg chg="addSp delSp delDesignElem">
        <pc:chgData name="Allan Ritchie" userId="416c3924b085e956" providerId="LiveId" clId="{6B1CF47D-BF7B-44E3-B0BC-798A6397D863}" dt="2020-07-23T15:56:26.590" v="765"/>
        <pc:sldMkLst>
          <pc:docMk/>
          <pc:sldMk cId="2415017736" sldId="278"/>
        </pc:sldMkLst>
        <pc:spChg chg="add del">
          <ac:chgData name="Allan Ritchie" userId="416c3924b085e956" providerId="LiveId" clId="{6B1CF47D-BF7B-44E3-B0BC-798A6397D863}" dt="2020-07-23T15:56:26.590" v="765"/>
          <ac:spMkLst>
            <pc:docMk/>
            <pc:sldMk cId="2415017736" sldId="278"/>
            <ac:spMk id="62" creationId="{5669AB50-4CAD-4D10-A09A-A0C01AF9E6F6}"/>
          </ac:spMkLst>
        </pc:spChg>
        <pc:grpChg chg="add del">
          <ac:chgData name="Allan Ritchie" userId="416c3924b085e956" providerId="LiveId" clId="{6B1CF47D-BF7B-44E3-B0BC-798A6397D863}" dt="2020-07-23T15:56:26.590" v="765"/>
          <ac:grpSpMkLst>
            <pc:docMk/>
            <pc:sldMk cId="2415017736" sldId="278"/>
            <ac:grpSpMk id="53" creationId="{5A992EA8-A2AE-480C-BFF9-7B134643975C}"/>
          </ac:grpSpMkLst>
        </pc:grpChg>
        <pc:grpChg chg="add del">
          <ac:chgData name="Allan Ritchie" userId="416c3924b085e956" providerId="LiveId" clId="{6B1CF47D-BF7B-44E3-B0BC-798A6397D863}" dt="2020-07-23T15:56:26.590" v="765"/>
          <ac:grpSpMkLst>
            <pc:docMk/>
            <pc:sldMk cId="2415017736" sldId="278"/>
            <ac:grpSpMk id="64" creationId="{68B27BBA-AE99-4D00-A26E-0B49DA4B37AC}"/>
          </ac:grpSpMkLst>
        </pc:grpChg>
      </pc:sldChg>
      <pc:sldChg chg="addSp delSp delDesignElem">
        <pc:chgData name="Allan Ritchie" userId="416c3924b085e956" providerId="LiveId" clId="{6B1CF47D-BF7B-44E3-B0BC-798A6397D863}" dt="2020-07-23T15:56:26.590" v="765"/>
        <pc:sldMkLst>
          <pc:docMk/>
          <pc:sldMk cId="3346696291" sldId="279"/>
        </pc:sldMkLst>
        <pc:spChg chg="add del">
          <ac:chgData name="Allan Ritchie" userId="416c3924b085e956" providerId="LiveId" clId="{6B1CF47D-BF7B-44E3-B0BC-798A6397D863}" dt="2020-07-23T15:56:26.590" v="765"/>
          <ac:spMkLst>
            <pc:docMk/>
            <pc:sldMk cId="3346696291" sldId="279"/>
            <ac:spMk id="33" creationId="{5669AB50-4CAD-4D10-A09A-A0C01AF9E6F6}"/>
          </ac:spMkLst>
        </pc:spChg>
        <pc:grpChg chg="add del">
          <ac:chgData name="Allan Ritchie" userId="416c3924b085e956" providerId="LiveId" clId="{6B1CF47D-BF7B-44E3-B0BC-798A6397D863}" dt="2020-07-23T15:56:26.590" v="765"/>
          <ac:grpSpMkLst>
            <pc:docMk/>
            <pc:sldMk cId="3346696291" sldId="279"/>
            <ac:grpSpMk id="24" creationId="{5A992EA8-A2AE-480C-BFF9-7B134643975C}"/>
          </ac:grpSpMkLst>
        </pc:grpChg>
        <pc:grpChg chg="add del">
          <ac:chgData name="Allan Ritchie" userId="416c3924b085e956" providerId="LiveId" clId="{6B1CF47D-BF7B-44E3-B0BC-798A6397D863}" dt="2020-07-23T15:56:26.590" v="765"/>
          <ac:grpSpMkLst>
            <pc:docMk/>
            <pc:sldMk cId="3346696291" sldId="279"/>
            <ac:grpSpMk id="35" creationId="{68B27BBA-AE99-4D00-A26E-0B49DA4B37AC}"/>
          </ac:grpSpMkLst>
        </pc:grpChg>
      </pc:sldChg>
      <pc:sldChg chg="addSp delSp modSp delDesignElem">
        <pc:chgData name="Allan Ritchie" userId="416c3924b085e956" providerId="LiveId" clId="{6B1CF47D-BF7B-44E3-B0BC-798A6397D863}" dt="2020-07-23T15:56:26.590" v="765"/>
        <pc:sldMkLst>
          <pc:docMk/>
          <pc:sldMk cId="387170493" sldId="280"/>
        </pc:sldMkLst>
        <pc:spChg chg="add del">
          <ac:chgData name="Allan Ritchie" userId="416c3924b085e956" providerId="LiveId" clId="{6B1CF47D-BF7B-44E3-B0BC-798A6397D863}" dt="2020-07-23T15:56:26.590" v="765"/>
          <ac:spMkLst>
            <pc:docMk/>
            <pc:sldMk cId="387170493" sldId="280"/>
            <ac:spMk id="10" creationId="{ECAF1E58-D170-4EF3-8E1A-992DA3688FC2}"/>
          </ac:spMkLst>
        </pc:spChg>
        <pc:spChg chg="add del">
          <ac:chgData name="Allan Ritchie" userId="416c3924b085e956" providerId="LiveId" clId="{6B1CF47D-BF7B-44E3-B0BC-798A6397D863}" dt="2020-07-23T15:56:26.590" v="765"/>
          <ac:spMkLst>
            <pc:docMk/>
            <pc:sldMk cId="387170493" sldId="280"/>
            <ac:spMk id="12" creationId="{3EACCB19-3F29-416E-BD93-24BDDE3739C5}"/>
          </ac:spMkLst>
        </pc:spChg>
        <pc:spChg chg="add del">
          <ac:chgData name="Allan Ritchie" userId="416c3924b085e956" providerId="LiveId" clId="{6B1CF47D-BF7B-44E3-B0BC-798A6397D863}" dt="2020-07-23T15:56:26.590" v="765"/>
          <ac:spMkLst>
            <pc:docMk/>
            <pc:sldMk cId="387170493" sldId="280"/>
            <ac:spMk id="14" creationId="{39C41423-F9F7-4333-A541-61582D3D23E3}"/>
          </ac:spMkLst>
        </pc:spChg>
        <pc:spChg chg="add del">
          <ac:chgData name="Allan Ritchie" userId="416c3924b085e956" providerId="LiveId" clId="{6B1CF47D-BF7B-44E3-B0BC-798A6397D863}" dt="2020-07-23T15:56:26.590" v="765"/>
          <ac:spMkLst>
            <pc:docMk/>
            <pc:sldMk cId="387170493" sldId="280"/>
            <ac:spMk id="16" creationId="{A66DA090-6BD9-45CC-B782-02767069BFB3}"/>
          </ac:spMkLst>
        </pc:spChg>
        <pc:spChg chg="add del">
          <ac:chgData name="Allan Ritchie" userId="416c3924b085e956" providerId="LiveId" clId="{6B1CF47D-BF7B-44E3-B0BC-798A6397D863}" dt="2020-07-23T15:56:26.590" v="765"/>
          <ac:spMkLst>
            <pc:docMk/>
            <pc:sldMk cId="387170493" sldId="280"/>
            <ac:spMk id="18" creationId="{BA9F93AF-9489-4B8A-AA6B-1B00D3CA68C2}"/>
          </ac:spMkLst>
        </pc:spChg>
        <pc:spChg chg="add del">
          <ac:chgData name="Allan Ritchie" userId="416c3924b085e956" providerId="LiveId" clId="{6B1CF47D-BF7B-44E3-B0BC-798A6397D863}" dt="2020-07-23T15:56:26.590" v="765"/>
          <ac:spMkLst>
            <pc:docMk/>
            <pc:sldMk cId="387170493" sldId="280"/>
            <ac:spMk id="20" creationId="{2F459F0B-865B-481D-9AC3-15C76A336007}"/>
          </ac:spMkLst>
        </pc:spChg>
        <pc:spChg chg="add del">
          <ac:chgData name="Allan Ritchie" userId="416c3924b085e956" providerId="LiveId" clId="{6B1CF47D-BF7B-44E3-B0BC-798A6397D863}" dt="2020-07-23T15:56:26.590" v="765"/>
          <ac:spMkLst>
            <pc:docMk/>
            <pc:sldMk cId="387170493" sldId="280"/>
            <ac:spMk id="22" creationId="{61CDB3A6-B686-4E1D-AD52-3DC038A45EE3}"/>
          </ac:spMkLst>
        </pc:spChg>
        <pc:spChg chg="add del">
          <ac:chgData name="Allan Ritchie" userId="416c3924b085e956" providerId="LiveId" clId="{6B1CF47D-BF7B-44E3-B0BC-798A6397D863}" dt="2020-07-23T15:56:26.590" v="765"/>
          <ac:spMkLst>
            <pc:docMk/>
            <pc:sldMk cId="387170493" sldId="280"/>
            <ac:spMk id="24" creationId="{3D38E400-4F30-481D-A5DC-5AA21A2CB8A1}"/>
          </ac:spMkLst>
        </pc:spChg>
        <pc:graphicFrameChg chg="mod">
          <ac:chgData name="Allan Ritchie" userId="416c3924b085e956" providerId="LiveId" clId="{6B1CF47D-BF7B-44E3-B0BC-798A6397D863}" dt="2020-07-23T15:15:05.153" v="590" actId="20577"/>
          <ac:graphicFrameMkLst>
            <pc:docMk/>
            <pc:sldMk cId="387170493" sldId="280"/>
            <ac:graphicFrameMk id="5" creationId="{050F0259-FBDE-416D-9130-BC7AE9C81142}"/>
          </ac:graphicFrameMkLst>
        </pc:graphicFrameChg>
      </pc:sldChg>
      <pc:sldChg chg="addSp delSp modSp delDesignElem">
        <pc:chgData name="Allan Ritchie" userId="416c3924b085e956" providerId="LiveId" clId="{6B1CF47D-BF7B-44E3-B0BC-798A6397D863}" dt="2020-07-23T15:56:26.590" v="765"/>
        <pc:sldMkLst>
          <pc:docMk/>
          <pc:sldMk cId="1943375883" sldId="282"/>
        </pc:sldMkLst>
        <pc:spChg chg="add del">
          <ac:chgData name="Allan Ritchie" userId="416c3924b085e956" providerId="LiveId" clId="{6B1CF47D-BF7B-44E3-B0BC-798A6397D863}" dt="2020-07-23T15:56:26.590" v="765"/>
          <ac:spMkLst>
            <pc:docMk/>
            <pc:sldMk cId="1943375883" sldId="282"/>
            <ac:spMk id="21" creationId="{4FE4FEFB-1CF6-42E6-A494-7745875401DB}"/>
          </ac:spMkLst>
        </pc:spChg>
        <pc:grpChg chg="add del">
          <ac:chgData name="Allan Ritchie" userId="416c3924b085e956" providerId="LiveId" clId="{6B1CF47D-BF7B-44E3-B0BC-798A6397D863}" dt="2020-07-23T15:56:26.590" v="765"/>
          <ac:grpSpMkLst>
            <pc:docMk/>
            <pc:sldMk cId="1943375883" sldId="282"/>
            <ac:grpSpMk id="12" creationId="{CD950F15-6D99-47E2-B154-2C00E88EA176}"/>
          </ac:grpSpMkLst>
        </pc:grpChg>
        <pc:grpChg chg="add del">
          <ac:chgData name="Allan Ritchie" userId="416c3924b085e956" providerId="LiveId" clId="{6B1CF47D-BF7B-44E3-B0BC-798A6397D863}" dt="2020-07-23T15:56:26.590" v="765"/>
          <ac:grpSpMkLst>
            <pc:docMk/>
            <pc:sldMk cId="1943375883" sldId="282"/>
            <ac:grpSpMk id="23" creationId="{0F61C4B8-E5B7-46D4-8E18-47D70A0ABF87}"/>
          </ac:grpSpMkLst>
        </pc:grpChg>
        <pc:picChg chg="mod">
          <ac:chgData name="Allan Ritchie" userId="416c3924b085e956" providerId="LiveId" clId="{6B1CF47D-BF7B-44E3-B0BC-798A6397D863}" dt="2020-07-23T15:56:26.590" v="765"/>
          <ac:picMkLst>
            <pc:docMk/>
            <pc:sldMk cId="1943375883" sldId="282"/>
            <ac:picMk id="5" creationId="{53D42261-16E9-B84B-B1D5-4F1EA708988A}"/>
          </ac:picMkLst>
        </pc:picChg>
      </pc:sldChg>
      <pc:sldChg chg="new del">
        <pc:chgData name="Allan Ritchie" userId="416c3924b085e956" providerId="LiveId" clId="{6B1CF47D-BF7B-44E3-B0BC-798A6397D863}" dt="2020-07-23T15:06:01.755" v="27" actId="47"/>
        <pc:sldMkLst>
          <pc:docMk/>
          <pc:sldMk cId="2142463912" sldId="283"/>
        </pc:sldMkLst>
      </pc:sldChg>
      <pc:sldChg chg="addSp delSp modSp add mod ord delDesignElem">
        <pc:chgData name="Allan Ritchie" userId="416c3924b085e956" providerId="LiveId" clId="{6B1CF47D-BF7B-44E3-B0BC-798A6397D863}" dt="2020-07-23T16:19:06.391" v="1821" actId="20577"/>
        <pc:sldMkLst>
          <pc:docMk/>
          <pc:sldMk cId="3540549770" sldId="283"/>
        </pc:sldMkLst>
        <pc:spChg chg="mod">
          <ac:chgData name="Allan Ritchie" userId="416c3924b085e956" providerId="LiveId" clId="{6B1CF47D-BF7B-44E3-B0BC-798A6397D863}" dt="2020-07-23T15:56:26.590" v="765"/>
          <ac:spMkLst>
            <pc:docMk/>
            <pc:sldMk cId="3540549770" sldId="283"/>
            <ac:spMk id="2" creationId="{E6EEB8BC-DB71-E24A-84BB-6C0D28AA37A9}"/>
          </ac:spMkLst>
        </pc:spChg>
        <pc:spChg chg="mod">
          <ac:chgData name="Allan Ritchie" userId="416c3924b085e956" providerId="LiveId" clId="{6B1CF47D-BF7B-44E3-B0BC-798A6397D863}" dt="2020-07-23T16:19:06.391" v="1821" actId="20577"/>
          <ac:spMkLst>
            <pc:docMk/>
            <pc:sldMk cId="3540549770" sldId="283"/>
            <ac:spMk id="3" creationId="{4E775316-A5D8-9743-8507-FBE3ABCC5DDA}"/>
          </ac:spMkLst>
        </pc:spChg>
        <pc:spChg chg="add del">
          <ac:chgData name="Allan Ritchie" userId="416c3924b085e956" providerId="LiveId" clId="{6B1CF47D-BF7B-44E3-B0BC-798A6397D863}" dt="2020-07-23T15:06:53.424" v="72" actId="26606"/>
          <ac:spMkLst>
            <pc:docMk/>
            <pc:sldMk cId="3540549770" sldId="283"/>
            <ac:spMk id="19" creationId="{190D4F95-AC40-4C7F-8794-DF2B6F75007C}"/>
          </ac:spMkLst>
        </pc:spChg>
        <pc:spChg chg="add del">
          <ac:chgData name="Allan Ritchie" userId="416c3924b085e956" providerId="LiveId" clId="{6B1CF47D-BF7B-44E3-B0BC-798A6397D863}" dt="2020-07-23T15:13:07.981" v="515" actId="26606"/>
          <ac:spMkLst>
            <pc:docMk/>
            <pc:sldMk cId="3540549770" sldId="283"/>
            <ac:spMk id="24" creationId="{4D9D7FA3-6C3E-40C7-9E33-E20939CE6AD5}"/>
          </ac:spMkLst>
        </pc:spChg>
        <pc:spChg chg="add del">
          <ac:chgData name="Allan Ritchie" userId="416c3924b085e956" providerId="LiveId" clId="{6B1CF47D-BF7B-44E3-B0BC-798A6397D863}" dt="2020-07-23T15:13:07.981" v="515" actId="26606"/>
          <ac:spMkLst>
            <pc:docMk/>
            <pc:sldMk cId="3540549770" sldId="283"/>
            <ac:spMk id="26" creationId="{CA953529-7FAF-4BB2-ACBE-17B33E7911C6}"/>
          </ac:spMkLst>
        </pc:spChg>
        <pc:spChg chg="add del">
          <ac:chgData name="Allan Ritchie" userId="416c3924b085e956" providerId="LiveId" clId="{6B1CF47D-BF7B-44E3-B0BC-798A6397D863}" dt="2020-07-23T15:56:26.590" v="765"/>
          <ac:spMkLst>
            <pc:docMk/>
            <pc:sldMk cId="3540549770" sldId="283"/>
            <ac:spMk id="31" creationId="{EC9DECE0-DF60-48D3-8609-3B57BC205F71}"/>
          </ac:spMkLst>
        </pc:spChg>
        <pc:spChg chg="add del">
          <ac:chgData name="Allan Ritchie" userId="416c3924b085e956" providerId="LiveId" clId="{6B1CF47D-BF7B-44E3-B0BC-798A6397D863}" dt="2020-07-23T15:56:26.590" v="765"/>
          <ac:spMkLst>
            <pc:docMk/>
            <pc:sldMk cId="3540549770" sldId="283"/>
            <ac:spMk id="33" creationId="{A8662D65-524C-4C29-9262-C51E2EF6A351}"/>
          </ac:spMkLst>
        </pc:spChg>
        <pc:spChg chg="add del">
          <ac:chgData name="Allan Ritchie" userId="416c3924b085e956" providerId="LiveId" clId="{6B1CF47D-BF7B-44E3-B0BC-798A6397D863}" dt="2020-07-23T15:56:26.590" v="765"/>
          <ac:spMkLst>
            <pc:docMk/>
            <pc:sldMk cId="3540549770" sldId="283"/>
            <ac:spMk id="35" creationId="{2048CA64-9290-42A8-9F4F-75B9F31CA10F}"/>
          </ac:spMkLst>
        </pc:spChg>
        <pc:grpChg chg="add del">
          <ac:chgData name="Allan Ritchie" userId="416c3924b085e956" providerId="LiveId" clId="{6B1CF47D-BF7B-44E3-B0BC-798A6397D863}" dt="2020-07-23T15:06:53.424" v="72" actId="26606"/>
          <ac:grpSpMkLst>
            <pc:docMk/>
            <pc:sldMk cId="3540549770" sldId="283"/>
            <ac:grpSpMk id="10" creationId="{5E47C794-DD90-4D91-829F-2F92D74D4CF9}"/>
          </ac:grpSpMkLst>
        </pc:grpChg>
        <pc:picChg chg="mod ord">
          <ac:chgData name="Allan Ritchie" userId="416c3924b085e956" providerId="LiveId" clId="{6B1CF47D-BF7B-44E3-B0BC-798A6397D863}" dt="2020-07-23T15:13:07.981" v="515" actId="26606"/>
          <ac:picMkLst>
            <pc:docMk/>
            <pc:sldMk cId="3540549770" sldId="283"/>
            <ac:picMk id="5" creationId="{1BCEBE09-5416-A745-A6A3-44A92D7F8D67}"/>
          </ac:picMkLst>
        </pc:picChg>
      </pc:sldChg>
      <pc:sldChg chg="modSp new del mod">
        <pc:chgData name="Allan Ritchie" userId="416c3924b085e956" providerId="LiveId" clId="{6B1CF47D-BF7B-44E3-B0BC-798A6397D863}" dt="2020-07-23T15:13:37.991" v="517" actId="2696"/>
        <pc:sldMkLst>
          <pc:docMk/>
          <pc:sldMk cId="2813224062" sldId="284"/>
        </pc:sldMkLst>
        <pc:spChg chg="mod">
          <ac:chgData name="Allan Ritchie" userId="416c3924b085e956" providerId="LiveId" clId="{6B1CF47D-BF7B-44E3-B0BC-798A6397D863}" dt="2020-07-23T15:08:15.715" v="312" actId="20577"/>
          <ac:spMkLst>
            <pc:docMk/>
            <pc:sldMk cId="2813224062" sldId="284"/>
            <ac:spMk id="2" creationId="{25B737FC-92F9-4DEF-9FFC-C287ABEBD470}"/>
          </ac:spMkLst>
        </pc:spChg>
        <pc:spChg chg="mod">
          <ac:chgData name="Allan Ritchie" userId="416c3924b085e956" providerId="LiveId" clId="{6B1CF47D-BF7B-44E3-B0BC-798A6397D863}" dt="2020-07-23T15:09:04.689" v="383" actId="20577"/>
          <ac:spMkLst>
            <pc:docMk/>
            <pc:sldMk cId="2813224062" sldId="284"/>
            <ac:spMk id="3" creationId="{EE4E5845-3655-4C1D-9CFE-519F00626E29}"/>
          </ac:spMkLst>
        </pc:spChg>
      </pc:sldChg>
      <pc:sldChg chg="addSp delSp modSp new mod setBg delDesignElem">
        <pc:chgData name="Allan Ritchie" userId="416c3924b085e956" providerId="LiveId" clId="{6B1CF47D-BF7B-44E3-B0BC-798A6397D863}" dt="2020-07-23T15:58:18.366" v="877" actId="1076"/>
        <pc:sldMkLst>
          <pc:docMk/>
          <pc:sldMk cId="3619554016" sldId="284"/>
        </pc:sldMkLst>
        <pc:spChg chg="mod">
          <ac:chgData name="Allan Ritchie" userId="416c3924b085e956" providerId="LiveId" clId="{6B1CF47D-BF7B-44E3-B0BC-798A6397D863}" dt="2020-07-23T15:58:10.253" v="875" actId="26606"/>
          <ac:spMkLst>
            <pc:docMk/>
            <pc:sldMk cId="3619554016" sldId="284"/>
            <ac:spMk id="2" creationId="{90709CC7-2EDE-4E39-95DB-AC38FDB48C8D}"/>
          </ac:spMkLst>
        </pc:spChg>
        <pc:spChg chg="del">
          <ac:chgData name="Allan Ritchie" userId="416c3924b085e956" providerId="LiveId" clId="{6B1CF47D-BF7B-44E3-B0BC-798A6397D863}" dt="2020-07-23T15:54:29.276" v="592"/>
          <ac:spMkLst>
            <pc:docMk/>
            <pc:sldMk cId="3619554016" sldId="284"/>
            <ac:spMk id="3" creationId="{7ED62A6F-06DA-4D7E-A725-8FC93E01FF5D}"/>
          </ac:spMkLst>
        </pc:spChg>
        <pc:spChg chg="add mod">
          <ac:chgData name="Allan Ritchie" userId="416c3924b085e956" providerId="LiveId" clId="{6B1CF47D-BF7B-44E3-B0BC-798A6397D863}" dt="2020-07-23T15:58:10.253" v="875" actId="26606"/>
          <ac:spMkLst>
            <pc:docMk/>
            <pc:sldMk cId="3619554016" sldId="284"/>
            <ac:spMk id="9" creationId="{5347E1DF-932A-4AD8-8482-769932D86C9C}"/>
          </ac:spMkLst>
        </pc:spChg>
        <pc:spChg chg="add del">
          <ac:chgData name="Allan Ritchie" userId="416c3924b085e956" providerId="LiveId" clId="{6B1CF47D-BF7B-44E3-B0BC-798A6397D863}" dt="2020-07-23T15:57:17.382" v="823" actId="26606"/>
          <ac:spMkLst>
            <pc:docMk/>
            <pc:sldMk cId="3619554016" sldId="284"/>
            <ac:spMk id="24" creationId="{B6E07BC7-FAEA-458C-90C9-A68082FBB328}"/>
          </ac:spMkLst>
        </pc:spChg>
        <pc:spChg chg="add del">
          <ac:chgData name="Allan Ritchie" userId="416c3924b085e956" providerId="LiveId" clId="{6B1CF47D-BF7B-44E3-B0BC-798A6397D863}" dt="2020-07-23T15:57:17.341" v="822" actId="26606"/>
          <ac:spMkLst>
            <pc:docMk/>
            <pc:sldMk cId="3619554016" sldId="284"/>
            <ac:spMk id="38" creationId="{B5BA6DB3-F246-4306-AA4A-B2E8EF6D7B10}"/>
          </ac:spMkLst>
        </pc:spChg>
        <pc:spChg chg="add del">
          <ac:chgData name="Allan Ritchie" userId="416c3924b085e956" providerId="LiveId" clId="{6B1CF47D-BF7B-44E3-B0BC-798A6397D863}" dt="2020-07-23T15:58:00.378" v="873" actId="26606"/>
          <ac:spMkLst>
            <pc:docMk/>
            <pc:sldMk cId="3619554016" sldId="284"/>
            <ac:spMk id="41" creationId="{190D4F95-AC40-4C7F-8794-DF2B6F75007C}"/>
          </ac:spMkLst>
        </pc:spChg>
        <pc:spChg chg="add del">
          <ac:chgData name="Allan Ritchie" userId="416c3924b085e956" providerId="LiveId" clId="{6B1CF47D-BF7B-44E3-B0BC-798A6397D863}" dt="2020-07-23T15:58:00.332" v="872" actId="26606"/>
          <ac:spMkLst>
            <pc:docMk/>
            <pc:sldMk cId="3619554016" sldId="284"/>
            <ac:spMk id="46" creationId="{EC9DECE0-DF60-48D3-8609-3B57BC205F71}"/>
          </ac:spMkLst>
        </pc:spChg>
        <pc:spChg chg="add del">
          <ac:chgData name="Allan Ritchie" userId="416c3924b085e956" providerId="LiveId" clId="{6B1CF47D-BF7B-44E3-B0BC-798A6397D863}" dt="2020-07-23T15:58:00.332" v="872" actId="26606"/>
          <ac:spMkLst>
            <pc:docMk/>
            <pc:sldMk cId="3619554016" sldId="284"/>
            <ac:spMk id="48" creationId="{A8662D65-524C-4C29-9262-C51E2EF6A351}"/>
          </ac:spMkLst>
        </pc:spChg>
        <pc:spChg chg="add del">
          <ac:chgData name="Allan Ritchie" userId="416c3924b085e956" providerId="LiveId" clId="{6B1CF47D-BF7B-44E3-B0BC-798A6397D863}" dt="2020-07-23T15:58:00.332" v="872" actId="26606"/>
          <ac:spMkLst>
            <pc:docMk/>
            <pc:sldMk cId="3619554016" sldId="284"/>
            <ac:spMk id="50" creationId="{2048CA64-9290-42A8-9F4F-75B9F31CA10F}"/>
          </ac:spMkLst>
        </pc:spChg>
        <pc:spChg chg="add del">
          <ac:chgData name="Allan Ritchie" userId="416c3924b085e956" providerId="LiveId" clId="{6B1CF47D-BF7B-44E3-B0BC-798A6397D863}" dt="2020-07-23T15:58:10.253" v="875" actId="26606"/>
          <ac:spMkLst>
            <pc:docMk/>
            <pc:sldMk cId="3619554016" sldId="284"/>
            <ac:spMk id="55" creationId="{CEBEAC7A-C116-40DD-86AB-EAD36DF0FDD1}"/>
          </ac:spMkLst>
        </pc:spChg>
        <pc:spChg chg="add del">
          <ac:chgData name="Allan Ritchie" userId="416c3924b085e956" providerId="LiveId" clId="{6B1CF47D-BF7B-44E3-B0BC-798A6397D863}" dt="2020-07-23T15:58:10.253" v="875" actId="26606"/>
          <ac:spMkLst>
            <pc:docMk/>
            <pc:sldMk cId="3619554016" sldId="284"/>
            <ac:spMk id="57" creationId="{2325AC2A-0179-4E2C-A697-2E9C281EEEFA}"/>
          </ac:spMkLst>
        </pc:spChg>
        <pc:spChg chg="add">
          <ac:chgData name="Allan Ritchie" userId="416c3924b085e956" providerId="LiveId" clId="{6B1CF47D-BF7B-44E3-B0BC-798A6397D863}" dt="2020-07-23T15:58:10.253" v="875" actId="26606"/>
          <ac:spMkLst>
            <pc:docMk/>
            <pc:sldMk cId="3619554016" sldId="284"/>
            <ac:spMk id="72" creationId="{10CC18C0-9A66-45AE-B534-B8D29AFEA80F}"/>
          </ac:spMkLst>
        </pc:spChg>
        <pc:grpChg chg="add del">
          <ac:chgData name="Allan Ritchie" userId="416c3924b085e956" providerId="LiveId" clId="{6B1CF47D-BF7B-44E3-B0BC-798A6397D863}" dt="2020-07-23T15:57:17.382" v="823" actId="26606"/>
          <ac:grpSpMkLst>
            <pc:docMk/>
            <pc:sldMk cId="3619554016" sldId="284"/>
            <ac:grpSpMk id="12" creationId="{89674B87-B7AA-4FDD-B75B-0E6F82BFAB56}"/>
          </ac:grpSpMkLst>
        </pc:grpChg>
        <pc:grpChg chg="add del">
          <ac:chgData name="Allan Ritchie" userId="416c3924b085e956" providerId="LiveId" clId="{6B1CF47D-BF7B-44E3-B0BC-798A6397D863}" dt="2020-07-23T15:57:17.341" v="822" actId="26606"/>
          <ac:grpSpMkLst>
            <pc:docMk/>
            <pc:sldMk cId="3619554016" sldId="284"/>
            <ac:grpSpMk id="29" creationId="{298B78F7-6841-4168-8538-3E26070861D3}"/>
          </ac:grpSpMkLst>
        </pc:grpChg>
        <pc:grpChg chg="add del">
          <ac:chgData name="Allan Ritchie" userId="416c3924b085e956" providerId="LiveId" clId="{6B1CF47D-BF7B-44E3-B0BC-798A6397D863}" dt="2020-07-23T15:58:00.378" v="873" actId="26606"/>
          <ac:grpSpMkLst>
            <pc:docMk/>
            <pc:sldMk cId="3619554016" sldId="284"/>
            <ac:grpSpMk id="40" creationId="{5E47C794-DD90-4D91-829F-2F92D74D4CF9}"/>
          </ac:grpSpMkLst>
        </pc:grpChg>
        <pc:grpChg chg="add del">
          <ac:chgData name="Allan Ritchie" userId="416c3924b085e956" providerId="LiveId" clId="{6B1CF47D-BF7B-44E3-B0BC-798A6397D863}" dt="2020-07-23T15:58:10.253" v="875" actId="26606"/>
          <ac:grpSpMkLst>
            <pc:docMk/>
            <pc:sldMk cId="3619554016" sldId="284"/>
            <ac:grpSpMk id="54" creationId="{EF8FA567-6801-4E44-99F0-F1AED7BDC593}"/>
          </ac:grpSpMkLst>
        </pc:grpChg>
        <pc:grpChg chg="add">
          <ac:chgData name="Allan Ritchie" userId="416c3924b085e956" providerId="LiveId" clId="{6B1CF47D-BF7B-44E3-B0BC-798A6397D863}" dt="2020-07-23T15:58:10.253" v="875" actId="26606"/>
          <ac:grpSpMkLst>
            <pc:docMk/>
            <pc:sldMk cId="3619554016" sldId="284"/>
            <ac:grpSpMk id="63" creationId="{06E96C53-1010-48EB-8728-70CB58236EC4}"/>
          </ac:grpSpMkLst>
        </pc:grpChg>
        <pc:picChg chg="add mod ord">
          <ac:chgData name="Allan Ritchie" userId="416c3924b085e956" providerId="LiveId" clId="{6B1CF47D-BF7B-44E3-B0BC-798A6397D863}" dt="2020-07-23T15:58:18.366" v="877" actId="1076"/>
          <ac:picMkLst>
            <pc:docMk/>
            <pc:sldMk cId="3619554016" sldId="284"/>
            <ac:picMk id="5" creationId="{92A42F38-E6E1-4981-9ADE-EFF06EE83230}"/>
          </ac:picMkLst>
        </pc:picChg>
      </pc:sldChg>
      <pc:sldChg chg="addSp delSp modSp new mod setBg">
        <pc:chgData name="Allan Ritchie" userId="416c3924b085e956" providerId="LiveId" clId="{6B1CF47D-BF7B-44E3-B0BC-798A6397D863}" dt="2020-07-23T16:27:32.236" v="1879" actId="20577"/>
        <pc:sldMkLst>
          <pc:docMk/>
          <pc:sldMk cId="3571564706" sldId="285"/>
        </pc:sldMkLst>
        <pc:spChg chg="mod">
          <ac:chgData name="Allan Ritchie" userId="416c3924b085e956" providerId="LiveId" clId="{6B1CF47D-BF7B-44E3-B0BC-798A6397D863}" dt="2020-07-23T16:18:23.317" v="1787" actId="26606"/>
          <ac:spMkLst>
            <pc:docMk/>
            <pc:sldMk cId="3571564706" sldId="285"/>
            <ac:spMk id="2" creationId="{24BAEAA4-23C7-4E3E-97E4-D974DA56FB4D}"/>
          </ac:spMkLst>
        </pc:spChg>
        <pc:spChg chg="add del mod">
          <ac:chgData name="Allan Ritchie" userId="416c3924b085e956" providerId="LiveId" clId="{6B1CF47D-BF7B-44E3-B0BC-798A6397D863}" dt="2020-07-23T16:18:23.317" v="1787" actId="26606"/>
          <ac:spMkLst>
            <pc:docMk/>
            <pc:sldMk cId="3571564706" sldId="285"/>
            <ac:spMk id="3" creationId="{559EFB9E-39D6-49C6-97B2-FFCE3EF14A6C}"/>
          </ac:spMkLst>
        </pc:spChg>
        <pc:spChg chg="add">
          <ac:chgData name="Allan Ritchie" userId="416c3924b085e956" providerId="LiveId" clId="{6B1CF47D-BF7B-44E3-B0BC-798A6397D863}" dt="2020-07-23T16:18:23.317" v="1787" actId="26606"/>
          <ac:spMkLst>
            <pc:docMk/>
            <pc:sldMk cId="3571564706" sldId="285"/>
            <ac:spMk id="8" creationId="{324E43EB-867C-4B35-9A5C-E435157C7297}"/>
          </ac:spMkLst>
        </pc:spChg>
        <pc:spChg chg="add del">
          <ac:chgData name="Allan Ritchie" userId="416c3924b085e956" providerId="LiveId" clId="{6B1CF47D-BF7B-44E3-B0BC-798A6397D863}" dt="2020-07-23T16:18:17.008" v="1784" actId="26606"/>
          <ac:spMkLst>
            <pc:docMk/>
            <pc:sldMk cId="3571564706" sldId="285"/>
            <ac:spMk id="9" creationId="{ECAF1E58-D170-4EF3-8E1A-992DA3688FC2}"/>
          </ac:spMkLst>
        </pc:spChg>
        <pc:spChg chg="add del">
          <ac:chgData name="Allan Ritchie" userId="416c3924b085e956" providerId="LiveId" clId="{6B1CF47D-BF7B-44E3-B0BC-798A6397D863}" dt="2020-07-23T16:18:17.008" v="1784" actId="26606"/>
          <ac:spMkLst>
            <pc:docMk/>
            <pc:sldMk cId="3571564706" sldId="285"/>
            <ac:spMk id="11" creationId="{3EACCB19-3F29-416E-BD93-24BDDE3739C5}"/>
          </ac:spMkLst>
        </pc:spChg>
        <pc:spChg chg="add del">
          <ac:chgData name="Allan Ritchie" userId="416c3924b085e956" providerId="LiveId" clId="{6B1CF47D-BF7B-44E3-B0BC-798A6397D863}" dt="2020-07-23T16:18:17.008" v="1784" actId="26606"/>
          <ac:spMkLst>
            <pc:docMk/>
            <pc:sldMk cId="3571564706" sldId="285"/>
            <ac:spMk id="13" creationId="{39C41423-F9F7-4333-A541-61582D3D23E3}"/>
          </ac:spMkLst>
        </pc:spChg>
        <pc:spChg chg="add del">
          <ac:chgData name="Allan Ritchie" userId="416c3924b085e956" providerId="LiveId" clId="{6B1CF47D-BF7B-44E3-B0BC-798A6397D863}" dt="2020-07-23T16:18:17.008" v="1784" actId="26606"/>
          <ac:spMkLst>
            <pc:docMk/>
            <pc:sldMk cId="3571564706" sldId="285"/>
            <ac:spMk id="15" creationId="{A66DA090-6BD9-45CC-B782-02767069BFB3}"/>
          </ac:spMkLst>
        </pc:spChg>
        <pc:spChg chg="add del">
          <ac:chgData name="Allan Ritchie" userId="416c3924b085e956" providerId="LiveId" clId="{6B1CF47D-BF7B-44E3-B0BC-798A6397D863}" dt="2020-07-23T16:18:17.008" v="1784" actId="26606"/>
          <ac:spMkLst>
            <pc:docMk/>
            <pc:sldMk cId="3571564706" sldId="285"/>
            <ac:spMk id="17" creationId="{BA9F93AF-9489-4B8A-AA6B-1B00D3CA68C2}"/>
          </ac:spMkLst>
        </pc:spChg>
        <pc:spChg chg="add del">
          <ac:chgData name="Allan Ritchie" userId="416c3924b085e956" providerId="LiveId" clId="{6B1CF47D-BF7B-44E3-B0BC-798A6397D863}" dt="2020-07-23T16:18:17.008" v="1784" actId="26606"/>
          <ac:spMkLst>
            <pc:docMk/>
            <pc:sldMk cId="3571564706" sldId="285"/>
            <ac:spMk id="19" creationId="{2F459F0B-865B-481D-9AC3-15C76A336007}"/>
          </ac:spMkLst>
        </pc:spChg>
        <pc:spChg chg="add del">
          <ac:chgData name="Allan Ritchie" userId="416c3924b085e956" providerId="LiveId" clId="{6B1CF47D-BF7B-44E3-B0BC-798A6397D863}" dt="2020-07-23T16:18:17.008" v="1784" actId="26606"/>
          <ac:spMkLst>
            <pc:docMk/>
            <pc:sldMk cId="3571564706" sldId="285"/>
            <ac:spMk id="21" creationId="{61CDB3A6-B686-4E1D-AD52-3DC038A45EE3}"/>
          </ac:spMkLst>
        </pc:spChg>
        <pc:spChg chg="add del">
          <ac:chgData name="Allan Ritchie" userId="416c3924b085e956" providerId="LiveId" clId="{6B1CF47D-BF7B-44E3-B0BC-798A6397D863}" dt="2020-07-23T16:18:17.008" v="1784" actId="26606"/>
          <ac:spMkLst>
            <pc:docMk/>
            <pc:sldMk cId="3571564706" sldId="285"/>
            <ac:spMk id="23" creationId="{3D38E400-4F30-481D-A5DC-5AA21A2CB8A1}"/>
          </ac:spMkLst>
        </pc:spChg>
        <pc:spChg chg="add del">
          <ac:chgData name="Allan Ritchie" userId="416c3924b085e956" providerId="LiveId" clId="{6B1CF47D-BF7B-44E3-B0BC-798A6397D863}" dt="2020-07-23T16:18:23.271" v="1786" actId="26606"/>
          <ac:spMkLst>
            <pc:docMk/>
            <pc:sldMk cId="3571564706" sldId="285"/>
            <ac:spMk id="25" creationId="{5CA9E7EA-E610-4379-8563-950A70FB3534}"/>
          </ac:spMkLst>
        </pc:spChg>
        <pc:spChg chg="add del">
          <ac:chgData name="Allan Ritchie" userId="416c3924b085e956" providerId="LiveId" clId="{6B1CF47D-BF7B-44E3-B0BC-798A6397D863}" dt="2020-07-23T16:18:23.271" v="1786" actId="26606"/>
          <ac:spMkLst>
            <pc:docMk/>
            <pc:sldMk cId="3571564706" sldId="285"/>
            <ac:spMk id="26" creationId="{8BDF8889-DC2F-468B-8D84-EA3774DB8263}"/>
          </ac:spMkLst>
        </pc:spChg>
        <pc:spChg chg="add del">
          <ac:chgData name="Allan Ritchie" userId="416c3924b085e956" providerId="LiveId" clId="{6B1CF47D-BF7B-44E3-B0BC-798A6397D863}" dt="2020-07-23T16:18:23.271" v="1786" actId="26606"/>
          <ac:spMkLst>
            <pc:docMk/>
            <pc:sldMk cId="3571564706" sldId="285"/>
            <ac:spMk id="27" creationId="{6BF07752-C1F8-453E-9A5D-A0390FA537A8}"/>
          </ac:spMkLst>
        </pc:spChg>
        <pc:spChg chg="add del">
          <ac:chgData name="Allan Ritchie" userId="416c3924b085e956" providerId="LiveId" clId="{6B1CF47D-BF7B-44E3-B0BC-798A6397D863}" dt="2020-07-23T16:18:23.271" v="1786" actId="26606"/>
          <ac:spMkLst>
            <pc:docMk/>
            <pc:sldMk cId="3571564706" sldId="285"/>
            <ac:spMk id="28" creationId="{501906CC-6BFC-48B1-9DD8-445641393F05}"/>
          </ac:spMkLst>
        </pc:spChg>
        <pc:spChg chg="add del">
          <ac:chgData name="Allan Ritchie" userId="416c3924b085e956" providerId="LiveId" clId="{6B1CF47D-BF7B-44E3-B0BC-798A6397D863}" dt="2020-07-23T16:18:23.271" v="1786" actId="26606"/>
          <ac:spMkLst>
            <pc:docMk/>
            <pc:sldMk cId="3571564706" sldId="285"/>
            <ac:spMk id="29" creationId="{C52526BD-E48D-43F7-9C76-F2033AF5E22D}"/>
          </ac:spMkLst>
        </pc:spChg>
        <pc:spChg chg="add del">
          <ac:chgData name="Allan Ritchie" userId="416c3924b085e956" providerId="LiveId" clId="{6B1CF47D-BF7B-44E3-B0BC-798A6397D863}" dt="2020-07-23T16:18:23.271" v="1786" actId="26606"/>
          <ac:spMkLst>
            <pc:docMk/>
            <pc:sldMk cId="3571564706" sldId="285"/>
            <ac:spMk id="30" creationId="{0BBEB8AA-5680-4F7C-B07D-AA0081EE085A}"/>
          </ac:spMkLst>
        </pc:spChg>
        <pc:spChg chg="add del">
          <ac:chgData name="Allan Ritchie" userId="416c3924b085e956" providerId="LiveId" clId="{6B1CF47D-BF7B-44E3-B0BC-798A6397D863}" dt="2020-07-23T16:18:23.271" v="1786" actId="26606"/>
          <ac:spMkLst>
            <pc:docMk/>
            <pc:sldMk cId="3571564706" sldId="285"/>
            <ac:spMk id="31" creationId="{339C3DAC-A14C-4F71-BEDB-1F35E52531FB}"/>
          </ac:spMkLst>
        </pc:spChg>
        <pc:spChg chg="add del">
          <ac:chgData name="Allan Ritchie" userId="416c3924b085e956" providerId="LiveId" clId="{6B1CF47D-BF7B-44E3-B0BC-798A6397D863}" dt="2020-07-23T16:18:23.271" v="1786" actId="26606"/>
          <ac:spMkLst>
            <pc:docMk/>
            <pc:sldMk cId="3571564706" sldId="285"/>
            <ac:spMk id="32" creationId="{E9270CE5-3BD6-4524-BBD4-3A633119188E}"/>
          </ac:spMkLst>
        </pc:spChg>
        <pc:spChg chg="add del">
          <ac:chgData name="Allan Ritchie" userId="416c3924b085e956" providerId="LiveId" clId="{6B1CF47D-BF7B-44E3-B0BC-798A6397D863}" dt="2020-07-23T16:18:23.271" v="1786" actId="26606"/>
          <ac:spMkLst>
            <pc:docMk/>
            <pc:sldMk cId="3571564706" sldId="285"/>
            <ac:spMk id="33" creationId="{8A4C1651-1AB9-4B1F-8020-0C800382CDE4}"/>
          </ac:spMkLst>
        </pc:spChg>
        <pc:spChg chg="add del">
          <ac:chgData name="Allan Ritchie" userId="416c3924b085e956" providerId="LiveId" clId="{6B1CF47D-BF7B-44E3-B0BC-798A6397D863}" dt="2020-07-23T16:18:23.271" v="1786" actId="26606"/>
          <ac:spMkLst>
            <pc:docMk/>
            <pc:sldMk cId="3571564706" sldId="285"/>
            <ac:spMk id="34" creationId="{0B737594-8A0C-4859-9751-B0228F2DE43D}"/>
          </ac:spMkLst>
        </pc:spChg>
        <pc:spChg chg="add del">
          <ac:chgData name="Allan Ritchie" userId="416c3924b085e956" providerId="LiveId" clId="{6B1CF47D-BF7B-44E3-B0BC-798A6397D863}" dt="2020-07-23T16:18:23.271" v="1786" actId="26606"/>
          <ac:spMkLst>
            <pc:docMk/>
            <pc:sldMk cId="3571564706" sldId="285"/>
            <ac:spMk id="35" creationId="{635B1E5F-8D00-4445-8F34-CF83F6251672}"/>
          </ac:spMkLst>
        </pc:spChg>
        <pc:spChg chg="add mod">
          <ac:chgData name="Allan Ritchie" userId="416c3924b085e956" providerId="LiveId" clId="{6B1CF47D-BF7B-44E3-B0BC-798A6397D863}" dt="2020-07-23T16:27:32.236" v="1879" actId="20577"/>
          <ac:spMkLst>
            <pc:docMk/>
            <pc:sldMk cId="3571564706" sldId="285"/>
            <ac:spMk id="43" creationId="{559EFB9E-39D6-49C6-97B2-FFCE3EF14A6C}"/>
          </ac:spMkLst>
        </pc:spChg>
        <pc:grpChg chg="add">
          <ac:chgData name="Allan Ritchie" userId="416c3924b085e956" providerId="LiveId" clId="{6B1CF47D-BF7B-44E3-B0BC-798A6397D863}" dt="2020-07-23T16:18:23.317" v="1787" actId="26606"/>
          <ac:grpSpMkLst>
            <pc:docMk/>
            <pc:sldMk cId="3571564706" sldId="285"/>
            <ac:grpSpMk id="10" creationId="{01B1A260-8A72-4E08-82CC-DB3DB0A49F35}"/>
          </ac:grpSpMkLst>
        </pc:grpChg>
        <pc:graphicFrameChg chg="add del">
          <ac:chgData name="Allan Ritchie" userId="416c3924b085e956" providerId="LiveId" clId="{6B1CF47D-BF7B-44E3-B0BC-798A6397D863}" dt="2020-07-23T16:18:17.008" v="1784" actId="26606"/>
          <ac:graphicFrameMkLst>
            <pc:docMk/>
            <pc:sldMk cId="3571564706" sldId="285"/>
            <ac:graphicFrameMk id="5" creationId="{FF4796DE-4BB4-439E-B543-B3C03C6EED18}"/>
          </ac:graphicFrameMkLst>
        </pc:graphicFrameChg>
        <pc:graphicFrameChg chg="add del">
          <ac:chgData name="Allan Ritchie" userId="416c3924b085e956" providerId="LiveId" clId="{6B1CF47D-BF7B-44E3-B0BC-798A6397D863}" dt="2020-07-23T16:18:23.271" v="1786" actId="26606"/>
          <ac:graphicFrameMkLst>
            <pc:docMk/>
            <pc:sldMk cId="3571564706" sldId="285"/>
            <ac:graphicFrameMk id="36" creationId="{BD89A5E3-B14B-404F-8592-6F8014EA991A}"/>
          </ac:graphicFrameMkLst>
        </pc:graphicFrameChg>
      </pc:sldChg>
    </pc:docChg>
  </pc:docChgLst>
  <pc:docChgLst>
    <pc:chgData name="Allan Ritchie" userId="416c3924b085e956" providerId="LiveId" clId="{C9BC26F4-5363-45D9-BB5C-4F9D1D71DBA2}"/>
    <pc:docChg chg="modSld">
      <pc:chgData name="Allan Ritchie" userId="416c3924b085e956" providerId="LiveId" clId="{C9BC26F4-5363-45D9-BB5C-4F9D1D71DBA2}" dt="2021-04-20T15:05:30.494" v="0" actId="20577"/>
      <pc:docMkLst>
        <pc:docMk/>
      </pc:docMkLst>
      <pc:sldChg chg="modSp mod">
        <pc:chgData name="Allan Ritchie" userId="416c3924b085e956" providerId="LiveId" clId="{C9BC26F4-5363-45D9-BB5C-4F9D1D71DBA2}" dt="2021-04-20T15:05:30.494" v="0" actId="20577"/>
        <pc:sldMkLst>
          <pc:docMk/>
          <pc:sldMk cId="3619554016" sldId="284"/>
        </pc:sldMkLst>
        <pc:spChg chg="mod">
          <ac:chgData name="Allan Ritchie" userId="416c3924b085e956" providerId="LiveId" clId="{C9BC26F4-5363-45D9-BB5C-4F9D1D71DBA2}" dt="2021-04-20T15:05:30.494" v="0" actId="20577"/>
          <ac:spMkLst>
            <pc:docMk/>
            <pc:sldMk cId="3619554016" sldId="284"/>
            <ac:spMk id="9" creationId="{5347E1DF-932A-4AD8-8482-769932D86C9C}"/>
          </ac:spMkLst>
        </pc:spChg>
      </pc:sldChg>
    </pc:docChg>
  </pc:docChgLst>
  <pc:docChgLst>
    <pc:chgData name="Allan Ritchie" userId="416c3924b085e956" providerId="LiveId" clId="{BCBA2BB6-DC1F-4721-AB32-AC76C1B5D430}"/>
    <pc:docChg chg="modShowInfo">
      <pc:chgData name="Allan Ritchie" userId="416c3924b085e956" providerId="LiveId" clId="{BCBA2BB6-DC1F-4721-AB32-AC76C1B5D430}" dt="2020-03-18T00:31:23.059" v="0" actId="2744"/>
      <pc:docMkLst>
        <pc:docMk/>
      </pc:docMkLst>
    </pc:docChg>
  </pc:docChgLst>
  <pc:docChgLst>
    <pc:chgData name="Allan Ritchie" userId="416c3924b085e956" providerId="LiveId" clId="{842D2255-A205-4C48-92FD-B838C2548C7B}"/>
    <pc:docChg chg="custSel mod delSld modSld">
      <pc:chgData name="Allan Ritchie" userId="416c3924b085e956" providerId="LiveId" clId="{842D2255-A205-4C48-92FD-B838C2548C7B}" dt="2020-03-18T01:19:56.424" v="12" actId="2696"/>
      <pc:docMkLst>
        <pc:docMk/>
      </pc:docMkLst>
      <pc:sldChg chg="addSp delSp modSp">
        <pc:chgData name="Allan Ritchie" userId="416c3924b085e956" providerId="LiveId" clId="{842D2255-A205-4C48-92FD-B838C2548C7B}" dt="2020-03-18T01:19:49.787" v="11" actId="14100"/>
        <pc:sldMkLst>
          <pc:docMk/>
          <pc:sldMk cId="128527758" sldId="275"/>
        </pc:sldMkLst>
        <pc:spChg chg="mo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2" creationId="{49EEB69A-00BC-E748-9D5C-FA69CE133135}"/>
          </ac:spMkLst>
        </pc:spChg>
        <pc:spChg chg="del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33" creationId="{5669AB50-4CAD-4D10-A09A-A0C01AF9E6F6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52" creationId="{4FE4FEFB-1CF6-42E6-A494-7745875401DB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54" creationId="{96CE3EAE-806C-4E7B-A488-876752177000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56" creationId="{834478A1-1CB1-4FD1-B6CC-D6830657A206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58" creationId="{4FE86CB6-F0BE-49A6-80C4-818FD4FCBC0D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60" creationId="{10407C14-94AC-4705-AA56-537871C30807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62" creationId="{F628C334-2D10-4CEE-BAEF-C9CFB49C98C2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64" creationId="{34F7D70F-5AAF-4272-AE65-4A2C73A135A3}"/>
          </ac:spMkLst>
        </pc:spChg>
        <pc:spChg chg="add">
          <ac:chgData name="Allan Ritchie" userId="416c3924b085e956" providerId="LiveId" clId="{842D2255-A205-4C48-92FD-B838C2548C7B}" dt="2020-03-18T01:19:40.805" v="10" actId="26606"/>
          <ac:spMkLst>
            <pc:docMk/>
            <pc:sldMk cId="128527758" sldId="275"/>
            <ac:spMk id="66" creationId="{6DF9B5BE-F531-4301-81F9-7BEBF4E7191B}"/>
          </ac:spMkLst>
        </pc:spChg>
        <pc:grpChg chg="del">
          <ac:chgData name="Allan Ritchie" userId="416c3924b085e956" providerId="LiveId" clId="{842D2255-A205-4C48-92FD-B838C2548C7B}" dt="2020-03-18T01:19:40.805" v="10" actId="26606"/>
          <ac:grpSpMkLst>
            <pc:docMk/>
            <pc:sldMk cId="128527758" sldId="275"/>
            <ac:grpSpMk id="24" creationId="{5A992EA8-A2AE-480C-BFF9-7B134643975C}"/>
          </ac:grpSpMkLst>
        </pc:grpChg>
        <pc:grpChg chg="del">
          <ac:chgData name="Allan Ritchie" userId="416c3924b085e956" providerId="LiveId" clId="{842D2255-A205-4C48-92FD-B838C2548C7B}" dt="2020-03-18T01:19:40.805" v="10" actId="26606"/>
          <ac:grpSpMkLst>
            <pc:docMk/>
            <pc:sldMk cId="128527758" sldId="275"/>
            <ac:grpSpMk id="35" creationId="{68B27BBA-AE99-4D00-A26E-0B49DA4B37AC}"/>
          </ac:grpSpMkLst>
        </pc:grpChg>
        <pc:grpChg chg="add">
          <ac:chgData name="Allan Ritchie" userId="416c3924b085e956" providerId="LiveId" clId="{842D2255-A205-4C48-92FD-B838C2548C7B}" dt="2020-03-18T01:19:40.805" v="10" actId="26606"/>
          <ac:grpSpMkLst>
            <pc:docMk/>
            <pc:sldMk cId="128527758" sldId="275"/>
            <ac:grpSpMk id="43" creationId="{CD950F15-6D99-47E2-B154-2C00E88EA176}"/>
          </ac:grpSpMkLst>
        </pc:grpChg>
        <pc:picChg chg="mod">
          <ac:chgData name="Allan Ritchie" userId="416c3924b085e956" providerId="LiveId" clId="{842D2255-A205-4C48-92FD-B838C2548C7B}" dt="2020-03-18T01:19:49.787" v="11" actId="14100"/>
          <ac:picMkLst>
            <pc:docMk/>
            <pc:sldMk cId="128527758" sldId="275"/>
            <ac:picMk id="9" creationId="{C9C9CD26-3E08-8F43-8CF5-831472524E2F}"/>
          </ac:picMkLst>
        </pc:picChg>
        <pc:picChg chg="add mod">
          <ac:chgData name="Allan Ritchie" userId="416c3924b085e956" providerId="LiveId" clId="{842D2255-A205-4C48-92FD-B838C2548C7B}" dt="2020-03-18T01:19:40.805" v="10" actId="26606"/>
          <ac:picMkLst>
            <pc:docMk/>
            <pc:sldMk cId="128527758" sldId="275"/>
            <ac:picMk id="17" creationId="{F7E668FC-B518-744A-BFDD-82D75A83226F}"/>
          </ac:picMkLst>
        </pc:picChg>
      </pc:sldChg>
      <pc:sldChg chg="modSp">
        <pc:chgData name="Allan Ritchie" userId="416c3924b085e956" providerId="LiveId" clId="{842D2255-A205-4C48-92FD-B838C2548C7B}" dt="2020-03-18T01:08:57.517" v="5" actId="14100"/>
        <pc:sldMkLst>
          <pc:docMk/>
          <pc:sldMk cId="2445271687" sldId="277"/>
        </pc:sldMkLst>
        <pc:picChg chg="mod">
          <ac:chgData name="Allan Ritchie" userId="416c3924b085e956" providerId="LiveId" clId="{842D2255-A205-4C48-92FD-B838C2548C7B}" dt="2020-03-18T01:08:57.517" v="5" actId="14100"/>
          <ac:picMkLst>
            <pc:docMk/>
            <pc:sldMk cId="2445271687" sldId="277"/>
            <ac:picMk id="9" creationId="{C3E4006C-77A9-B24B-82D8-C3F5443FA662}"/>
          </ac:picMkLst>
        </pc:picChg>
      </pc:sldChg>
      <pc:sldChg chg="addSp delSp modSp">
        <pc:chgData name="Allan Ritchie" userId="416c3924b085e956" providerId="LiveId" clId="{842D2255-A205-4C48-92FD-B838C2548C7B}" dt="2020-03-18T01:08:45.600" v="2" actId="14100"/>
        <pc:sldMkLst>
          <pc:docMk/>
          <pc:sldMk cId="3346696291" sldId="279"/>
        </pc:sldMkLst>
        <pc:spChg chg="mod">
          <ac:chgData name="Allan Ritchie" userId="416c3924b085e956" providerId="LiveId" clId="{842D2255-A205-4C48-92FD-B838C2548C7B}" dt="2020-03-18T01:08:21.942" v="0" actId="26606"/>
          <ac:spMkLst>
            <pc:docMk/>
            <pc:sldMk cId="3346696291" sldId="279"/>
            <ac:spMk id="2" creationId="{CAD68D2C-3868-764C-9E5D-F4ABBE4EEAAD}"/>
          </ac:spMkLst>
        </pc:spChg>
        <pc:spChg chg="del">
          <ac:chgData name="Allan Ritchie" userId="416c3924b085e956" providerId="LiveId" clId="{842D2255-A205-4C48-92FD-B838C2548C7B}" dt="2020-03-18T01:08:21.942" v="0" actId="26606"/>
          <ac:spMkLst>
            <pc:docMk/>
            <pc:sldMk cId="3346696291" sldId="279"/>
            <ac:spMk id="19" creationId="{5669AB50-4CAD-4D10-A09A-A0C01AF9E6F6}"/>
          </ac:spMkLst>
        </pc:spChg>
        <pc:spChg chg="add">
          <ac:chgData name="Allan Ritchie" userId="416c3924b085e956" providerId="LiveId" clId="{842D2255-A205-4C48-92FD-B838C2548C7B}" dt="2020-03-18T01:08:21.942" v="0" actId="26606"/>
          <ac:spMkLst>
            <pc:docMk/>
            <pc:sldMk cId="3346696291" sldId="279"/>
            <ac:spMk id="33" creationId="{5669AB50-4CAD-4D10-A09A-A0C01AF9E6F6}"/>
          </ac:spMkLst>
        </pc:spChg>
        <pc:grpChg chg="del">
          <ac:chgData name="Allan Ritchie" userId="416c3924b085e956" providerId="LiveId" clId="{842D2255-A205-4C48-92FD-B838C2548C7B}" dt="2020-03-18T01:08:21.942" v="0" actId="26606"/>
          <ac:grpSpMkLst>
            <pc:docMk/>
            <pc:sldMk cId="3346696291" sldId="279"/>
            <ac:grpSpMk id="10" creationId="{5A992EA8-A2AE-480C-BFF9-7B134643975C}"/>
          </ac:grpSpMkLst>
        </pc:grpChg>
        <pc:grpChg chg="add">
          <ac:chgData name="Allan Ritchie" userId="416c3924b085e956" providerId="LiveId" clId="{842D2255-A205-4C48-92FD-B838C2548C7B}" dt="2020-03-18T01:08:21.942" v="0" actId="26606"/>
          <ac:grpSpMkLst>
            <pc:docMk/>
            <pc:sldMk cId="3346696291" sldId="279"/>
            <ac:grpSpMk id="24" creationId="{5A992EA8-A2AE-480C-BFF9-7B134643975C}"/>
          </ac:grpSpMkLst>
        </pc:grpChg>
        <pc:grpChg chg="add">
          <ac:chgData name="Allan Ritchie" userId="416c3924b085e956" providerId="LiveId" clId="{842D2255-A205-4C48-92FD-B838C2548C7B}" dt="2020-03-18T01:08:21.942" v="0" actId="26606"/>
          <ac:grpSpMkLst>
            <pc:docMk/>
            <pc:sldMk cId="3346696291" sldId="279"/>
            <ac:grpSpMk id="35" creationId="{68B27BBA-AE99-4D00-A26E-0B49DA4B37AC}"/>
          </ac:grpSpMkLst>
        </pc:grpChg>
        <pc:picChg chg="mod">
          <ac:chgData name="Allan Ritchie" userId="416c3924b085e956" providerId="LiveId" clId="{842D2255-A205-4C48-92FD-B838C2548C7B}" dt="2020-03-18T01:08:45.600" v="2" actId="14100"/>
          <ac:picMkLst>
            <pc:docMk/>
            <pc:sldMk cId="3346696291" sldId="279"/>
            <ac:picMk id="9" creationId="{E65D50C0-A41C-E24D-903B-5D86D9C679FB}"/>
          </ac:picMkLst>
        </pc:picChg>
      </pc:sldChg>
      <pc:sldChg chg="addSp delSp modSp del">
        <pc:chgData name="Allan Ritchie" userId="416c3924b085e956" providerId="LiveId" clId="{842D2255-A205-4C48-92FD-B838C2548C7B}" dt="2020-03-18T01:19:56.424" v="12" actId="2696"/>
        <pc:sldMkLst>
          <pc:docMk/>
          <pc:sldMk cId="1264157822" sldId="281"/>
        </pc:sldMkLst>
        <pc:spChg chg="add mod">
          <ac:chgData name="Allan Ritchie" userId="416c3924b085e956" providerId="LiveId" clId="{842D2255-A205-4C48-92FD-B838C2548C7B}" dt="2020-03-18T01:19:25.803" v="7"/>
          <ac:spMkLst>
            <pc:docMk/>
            <pc:sldMk cId="1264157822" sldId="281"/>
            <ac:spMk id="3" creationId="{86A7D5AF-8129-6C4E-B58C-D33626B6B704}"/>
          </ac:spMkLst>
        </pc:spChg>
        <pc:picChg chg="del">
          <ac:chgData name="Allan Ritchie" userId="416c3924b085e956" providerId="LiveId" clId="{842D2255-A205-4C48-92FD-B838C2548C7B}" dt="2020-03-18T01:19:25.803" v="7"/>
          <ac:picMkLst>
            <pc:docMk/>
            <pc:sldMk cId="1264157822" sldId="281"/>
            <ac:picMk id="5" creationId="{0BDD3F54-178C-464F-9D09-5818BD81BD5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AC96E5-0596-4EA6-8DBD-E0AD5120FE0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7A2BFEC-DF33-4BD7-924A-007CEE2645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Periodic Background Jobs</a:t>
          </a:r>
        </a:p>
      </dgm:t>
    </dgm:pt>
    <dgm:pt modelId="{184065DD-C095-4B5C-89EB-F5A40A847906}" type="parTrans" cxnId="{9FB4C94B-D84A-423D-ADDF-24C271675A25}">
      <dgm:prSet/>
      <dgm:spPr/>
      <dgm:t>
        <a:bodyPr/>
        <a:lstStyle/>
        <a:p>
          <a:endParaRPr lang="en-US"/>
        </a:p>
      </dgm:t>
    </dgm:pt>
    <dgm:pt modelId="{F2C620C4-ABC6-4F5A-8A6F-964002A17937}" type="sibTrans" cxnId="{9FB4C94B-D84A-423D-ADDF-24C271675A25}">
      <dgm:prSet/>
      <dgm:spPr/>
      <dgm:t>
        <a:bodyPr/>
        <a:lstStyle/>
        <a:p>
          <a:endParaRPr lang="en-US"/>
        </a:p>
      </dgm:t>
    </dgm:pt>
    <dgm:pt modelId="{7E85F361-F5C9-4391-8223-0DF987E37B5D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014F0261-86B5-4CB0-B709-90853FF23061}" type="parTrans" cxnId="{0D2666FF-75A4-44BD-824C-4F38D34E27BA}">
      <dgm:prSet/>
      <dgm:spPr/>
      <dgm:t>
        <a:bodyPr/>
        <a:lstStyle/>
        <a:p>
          <a:endParaRPr lang="en-US"/>
        </a:p>
      </dgm:t>
    </dgm:pt>
    <dgm:pt modelId="{4D8A234F-EF62-4DC5-8B42-6747AAE9AB18}" type="sibTrans" cxnId="{0D2666FF-75A4-44BD-824C-4F38D34E27BA}">
      <dgm:prSet/>
      <dgm:spPr/>
      <dgm:t>
        <a:bodyPr/>
        <a:lstStyle/>
        <a:p>
          <a:endParaRPr lang="en-US"/>
        </a:p>
      </dgm:t>
    </dgm:pt>
    <dgm:pt modelId="{1BECC4A0-DC52-4C53-BA4B-51115FA96C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Background GPS &amp; Geofencing</a:t>
          </a:r>
        </a:p>
      </dgm:t>
    </dgm:pt>
    <dgm:pt modelId="{F327134B-8F20-41C2-A5D7-8A501450D2EE}" type="parTrans" cxnId="{92864EC9-FB47-44AA-8DCC-E7972B46242A}">
      <dgm:prSet/>
      <dgm:spPr/>
      <dgm:t>
        <a:bodyPr/>
        <a:lstStyle/>
        <a:p>
          <a:endParaRPr lang="en-US"/>
        </a:p>
      </dgm:t>
    </dgm:pt>
    <dgm:pt modelId="{5DA3D9F9-DE6C-42FC-9CF4-5DA775E8DE7A}" type="sibTrans" cxnId="{92864EC9-FB47-44AA-8DCC-E7972B46242A}">
      <dgm:prSet/>
      <dgm:spPr/>
      <dgm:t>
        <a:bodyPr/>
        <a:lstStyle/>
        <a:p>
          <a:endParaRPr lang="en-US"/>
        </a:p>
      </dgm:t>
    </dgm:pt>
    <dgm:pt modelId="{97C51BFE-32D8-477E-ADC5-68F0A91590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Motion Activity Recognition</a:t>
          </a:r>
        </a:p>
      </dgm:t>
    </dgm:pt>
    <dgm:pt modelId="{BB0A0F00-E09B-4D02-8FC5-DCC19AFB4728}" type="parTrans" cxnId="{341C0F5C-7C38-4C35-8C68-C776E8BDC89C}">
      <dgm:prSet/>
      <dgm:spPr/>
      <dgm:t>
        <a:bodyPr/>
        <a:lstStyle/>
        <a:p>
          <a:endParaRPr lang="en-US"/>
        </a:p>
      </dgm:t>
    </dgm:pt>
    <dgm:pt modelId="{AD699562-C84D-4A74-9273-B2D0DD908737}" type="sibTrans" cxnId="{341C0F5C-7C38-4C35-8C68-C776E8BDC89C}">
      <dgm:prSet/>
      <dgm:spPr/>
      <dgm:t>
        <a:bodyPr/>
        <a:lstStyle/>
        <a:p>
          <a:endParaRPr lang="en-US"/>
        </a:p>
      </dgm:t>
    </dgm:pt>
    <dgm:pt modelId="{61D04E8D-C7D4-4AA9-9E48-562970F2EA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Local Notifications</a:t>
          </a:r>
        </a:p>
      </dgm:t>
    </dgm:pt>
    <dgm:pt modelId="{CF63EA39-2A02-4826-96EB-D5F7268FF684}" type="parTrans" cxnId="{72C45B83-A693-41E4-A030-5DD9C6F37EE0}">
      <dgm:prSet/>
      <dgm:spPr/>
      <dgm:t>
        <a:bodyPr/>
        <a:lstStyle/>
        <a:p>
          <a:endParaRPr lang="en-US"/>
        </a:p>
      </dgm:t>
    </dgm:pt>
    <dgm:pt modelId="{A187304D-8D5E-4E40-B3F1-13C51F1C3D19}" type="sibTrans" cxnId="{72C45B83-A693-41E4-A030-5DD9C6F37EE0}">
      <dgm:prSet/>
      <dgm:spPr/>
      <dgm:t>
        <a:bodyPr/>
        <a:lstStyle/>
        <a:p>
          <a:endParaRPr lang="en-US"/>
        </a:p>
      </dgm:t>
    </dgm:pt>
    <dgm:pt modelId="{03F6E2FB-8CAC-4751-A04F-572FDE13F0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Scheduled</a:t>
          </a:r>
        </a:p>
      </dgm:t>
    </dgm:pt>
    <dgm:pt modelId="{1F412E26-0BE8-4BA6-9D33-42B387C82B56}" type="parTrans" cxnId="{921E7573-FEDA-4D17-BC09-C7046843FAEB}">
      <dgm:prSet/>
      <dgm:spPr/>
      <dgm:t>
        <a:bodyPr/>
        <a:lstStyle/>
        <a:p>
          <a:endParaRPr lang="en-US"/>
        </a:p>
      </dgm:t>
    </dgm:pt>
    <dgm:pt modelId="{7DC2FB9A-B5E1-4769-8451-535DE5E755B1}" type="sibTrans" cxnId="{921E7573-FEDA-4D17-BC09-C7046843FAEB}">
      <dgm:prSet/>
      <dgm:spPr/>
      <dgm:t>
        <a:bodyPr/>
        <a:lstStyle/>
        <a:p>
          <a:endParaRPr lang="en-US"/>
        </a:p>
      </dgm:t>
    </dgm:pt>
    <dgm:pt modelId="{EFA94F34-1E96-4E43-B32B-06AD41C424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 interfactions</a:t>
          </a:r>
        </a:p>
      </dgm:t>
    </dgm:pt>
    <dgm:pt modelId="{8CFECB48-6F7D-442A-98DC-BE75D8AE3910}" type="parTrans" cxnId="{73C0CC0A-27E9-4470-A009-AF269FD1FFE5}">
      <dgm:prSet/>
      <dgm:spPr/>
      <dgm:t>
        <a:bodyPr/>
        <a:lstStyle/>
        <a:p>
          <a:endParaRPr lang="en-US"/>
        </a:p>
      </dgm:t>
    </dgm:pt>
    <dgm:pt modelId="{9E68BEE2-F892-4E2B-A7B2-8BBC45CF594E}" type="sibTrans" cxnId="{73C0CC0A-27E9-4470-A009-AF269FD1FFE5}">
      <dgm:prSet/>
      <dgm:spPr/>
      <dgm:t>
        <a:bodyPr/>
        <a:lstStyle/>
        <a:p>
          <a:endParaRPr lang="en-US"/>
        </a:p>
      </dgm:t>
    </dgm:pt>
    <dgm:pt modelId="{419216E5-AFDA-4F6F-B5F8-959988431F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Customizable from every aspect</a:t>
          </a:r>
        </a:p>
      </dgm:t>
    </dgm:pt>
    <dgm:pt modelId="{29FBB1D7-C101-404C-A81C-C23A31A07C94}" type="parTrans" cxnId="{B84E63FE-14E8-4C2D-A895-E092A548DD86}">
      <dgm:prSet/>
      <dgm:spPr/>
      <dgm:t>
        <a:bodyPr/>
        <a:lstStyle/>
        <a:p>
          <a:endParaRPr lang="en-US"/>
        </a:p>
      </dgm:t>
    </dgm:pt>
    <dgm:pt modelId="{00B9CB13-5E4D-4DE3-8900-E5B1512DD018}" type="sibTrans" cxnId="{B84E63FE-14E8-4C2D-A895-E092A548DD86}">
      <dgm:prSet/>
      <dgm:spPr/>
      <dgm:t>
        <a:bodyPr/>
        <a:lstStyle/>
        <a:p>
          <a:endParaRPr lang="en-US"/>
        </a:p>
      </dgm:t>
    </dgm:pt>
    <dgm:pt modelId="{21090DF4-2AF5-4D3F-85D0-E69E53FBFC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Push Notifications</a:t>
          </a:r>
        </a:p>
      </dgm:t>
    </dgm:pt>
    <dgm:pt modelId="{B5FD2F38-41A4-4AA3-BAB9-60E18C0AD5B6}" type="parTrans" cxnId="{17FF03EE-6D26-4EE7-8625-3440ED8BE1AD}">
      <dgm:prSet/>
      <dgm:spPr/>
      <dgm:t>
        <a:bodyPr/>
        <a:lstStyle/>
        <a:p>
          <a:endParaRPr lang="en-US"/>
        </a:p>
      </dgm:t>
    </dgm:pt>
    <dgm:pt modelId="{91EA2502-B3C8-46C3-8E0B-075426F5D6D6}" type="sibTrans" cxnId="{17FF03EE-6D26-4EE7-8625-3440ED8BE1AD}">
      <dgm:prSet/>
      <dgm:spPr/>
      <dgm:t>
        <a:bodyPr/>
        <a:lstStyle/>
        <a:p>
          <a:endParaRPr lang="en-US"/>
        </a:p>
      </dgm:t>
    </dgm:pt>
    <dgm:pt modelId="{CD9D4A4B-55DC-4E0D-9D1C-D62FCA8398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switch between native, firebase, or azure notifications hubs with 1 line of code</a:t>
          </a:r>
        </a:p>
      </dgm:t>
    </dgm:pt>
    <dgm:pt modelId="{E2545BFF-E52C-4D8E-AEA3-7FA4A7B404C9}" type="parTrans" cxnId="{AA20A120-DD85-4DB1-9B8B-1CA61D94D69B}">
      <dgm:prSet/>
      <dgm:spPr/>
      <dgm:t>
        <a:bodyPr/>
        <a:lstStyle/>
        <a:p>
          <a:endParaRPr lang="en-US"/>
        </a:p>
      </dgm:t>
    </dgm:pt>
    <dgm:pt modelId="{5F18983D-98A8-4023-A40D-5417016D452F}" type="sibTrans" cxnId="{AA20A120-DD85-4DB1-9B8B-1CA61D94D69B}">
      <dgm:prSet/>
      <dgm:spPr/>
      <dgm:t>
        <a:bodyPr/>
        <a:lstStyle/>
        <a:p>
          <a:endParaRPr lang="en-US"/>
        </a:p>
      </dgm:t>
    </dgm:pt>
    <dgm:pt modelId="{5ED850E5-D20A-4278-B9EC-2AAEEA7CD8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Bluetooth LE, Beacons, &amp; NFC</a:t>
          </a:r>
        </a:p>
      </dgm:t>
    </dgm:pt>
    <dgm:pt modelId="{4E7E7C1C-5A69-4601-AF38-9813133CCC3C}" type="parTrans" cxnId="{F7F0D00D-A7B1-42A7-B0F8-C43BC9B6A291}">
      <dgm:prSet/>
      <dgm:spPr/>
      <dgm:t>
        <a:bodyPr/>
        <a:lstStyle/>
        <a:p>
          <a:endParaRPr lang="en-US"/>
        </a:p>
      </dgm:t>
    </dgm:pt>
    <dgm:pt modelId="{F5AA156C-4E70-450F-A6F5-86B8BBA0F2C1}" type="sibTrans" cxnId="{F7F0D00D-A7B1-42A7-B0F8-C43BC9B6A291}">
      <dgm:prSet/>
      <dgm:spPr/>
      <dgm:t>
        <a:bodyPr/>
        <a:lstStyle/>
        <a:p>
          <a:endParaRPr lang="en-US"/>
        </a:p>
      </dgm:t>
    </dgm:pt>
    <dgm:pt modelId="{79F2F86F-DE56-48C9-BA5C-15122A785D6B}" type="pres">
      <dgm:prSet presAssocID="{82AC96E5-0596-4EA6-8DBD-E0AD5120FE01}" presName="root" presStyleCnt="0">
        <dgm:presLayoutVars>
          <dgm:dir/>
          <dgm:resizeHandles val="exact"/>
        </dgm:presLayoutVars>
      </dgm:prSet>
      <dgm:spPr/>
    </dgm:pt>
    <dgm:pt modelId="{872B8103-4B00-4514-957D-2B52C69BE9A7}" type="pres">
      <dgm:prSet presAssocID="{97A2BFEC-DF33-4BD7-924A-007CEE26458B}" presName="compNode" presStyleCnt="0"/>
      <dgm:spPr/>
    </dgm:pt>
    <dgm:pt modelId="{138144E0-CABE-40C9-BD53-C9CC344C86CA}" type="pres">
      <dgm:prSet presAssocID="{97A2BFEC-DF33-4BD7-924A-007CEE26458B}" presName="bgRect" presStyleLbl="bgShp" presStyleIdx="0" presStyleCnt="6"/>
      <dgm:spPr/>
    </dgm:pt>
    <dgm:pt modelId="{B9B1D807-EDA5-4640-BBAB-73B101F1D8EC}" type="pres">
      <dgm:prSet presAssocID="{97A2BFEC-DF33-4BD7-924A-007CEE26458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A99F6F04-637D-4D61-80B6-819F74B73DBB}" type="pres">
      <dgm:prSet presAssocID="{97A2BFEC-DF33-4BD7-924A-007CEE26458B}" presName="spaceRect" presStyleCnt="0"/>
      <dgm:spPr/>
    </dgm:pt>
    <dgm:pt modelId="{4DA67BF8-19C1-4362-935B-F34CFA26A620}" type="pres">
      <dgm:prSet presAssocID="{97A2BFEC-DF33-4BD7-924A-007CEE26458B}" presName="parTx" presStyleLbl="revTx" presStyleIdx="0" presStyleCnt="9">
        <dgm:presLayoutVars>
          <dgm:chMax val="0"/>
          <dgm:chPref val="0"/>
        </dgm:presLayoutVars>
      </dgm:prSet>
      <dgm:spPr/>
    </dgm:pt>
    <dgm:pt modelId="{DEDFFA66-5096-496D-8494-D95FACA4451F}" type="pres">
      <dgm:prSet presAssocID="{97A2BFEC-DF33-4BD7-924A-007CEE26458B}" presName="desTx" presStyleLbl="revTx" presStyleIdx="1" presStyleCnt="9">
        <dgm:presLayoutVars/>
      </dgm:prSet>
      <dgm:spPr/>
    </dgm:pt>
    <dgm:pt modelId="{79F54C12-875E-4D54-B87D-3870A1F852ED}" type="pres">
      <dgm:prSet presAssocID="{F2C620C4-ABC6-4F5A-8A6F-964002A17937}" presName="sibTrans" presStyleCnt="0"/>
      <dgm:spPr/>
    </dgm:pt>
    <dgm:pt modelId="{ACB38356-6D94-4818-81B6-FB370470355F}" type="pres">
      <dgm:prSet presAssocID="{1BECC4A0-DC52-4C53-BA4B-51115FA96CA8}" presName="compNode" presStyleCnt="0"/>
      <dgm:spPr/>
    </dgm:pt>
    <dgm:pt modelId="{46C365B2-E5DE-4F5D-8675-55290A0094A9}" type="pres">
      <dgm:prSet presAssocID="{1BECC4A0-DC52-4C53-BA4B-51115FA96CA8}" presName="bgRect" presStyleLbl="bgShp" presStyleIdx="1" presStyleCnt="6" custLinFactNeighborY="1023"/>
      <dgm:spPr/>
    </dgm:pt>
    <dgm:pt modelId="{7E2D0EFE-3E7B-4061-B145-96ED6D8F2F37}" type="pres">
      <dgm:prSet presAssocID="{1BECC4A0-DC52-4C53-BA4B-51115FA96CA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A0F34D9D-2553-48AD-ABD9-B95CDB797632}" type="pres">
      <dgm:prSet presAssocID="{1BECC4A0-DC52-4C53-BA4B-51115FA96CA8}" presName="spaceRect" presStyleCnt="0"/>
      <dgm:spPr/>
    </dgm:pt>
    <dgm:pt modelId="{2747F469-3EA4-436B-B1AD-1888E0045555}" type="pres">
      <dgm:prSet presAssocID="{1BECC4A0-DC52-4C53-BA4B-51115FA96CA8}" presName="parTx" presStyleLbl="revTx" presStyleIdx="2" presStyleCnt="9">
        <dgm:presLayoutVars>
          <dgm:chMax val="0"/>
          <dgm:chPref val="0"/>
        </dgm:presLayoutVars>
      </dgm:prSet>
      <dgm:spPr/>
    </dgm:pt>
    <dgm:pt modelId="{49462E23-F9E5-4985-AE9F-88341FC93719}" type="pres">
      <dgm:prSet presAssocID="{5DA3D9F9-DE6C-42FC-9CF4-5DA775E8DE7A}" presName="sibTrans" presStyleCnt="0"/>
      <dgm:spPr/>
    </dgm:pt>
    <dgm:pt modelId="{B70452A4-FEA8-4181-9492-43502B5F4A6F}" type="pres">
      <dgm:prSet presAssocID="{97C51BFE-32D8-477E-ADC5-68F0A9159003}" presName="compNode" presStyleCnt="0"/>
      <dgm:spPr/>
    </dgm:pt>
    <dgm:pt modelId="{1C5D511C-0887-42B3-A238-6BC13D4C6346}" type="pres">
      <dgm:prSet presAssocID="{97C51BFE-32D8-477E-ADC5-68F0A9159003}" presName="bgRect" presStyleLbl="bgShp" presStyleIdx="2" presStyleCnt="6"/>
      <dgm:spPr/>
    </dgm:pt>
    <dgm:pt modelId="{EF1B8160-3038-4742-9A49-A84D5F925D98}" type="pres">
      <dgm:prSet presAssocID="{97C51BFE-32D8-477E-ADC5-68F0A915900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D9B78E05-35EE-4661-86FC-F73633F5BD15}" type="pres">
      <dgm:prSet presAssocID="{97C51BFE-32D8-477E-ADC5-68F0A9159003}" presName="spaceRect" presStyleCnt="0"/>
      <dgm:spPr/>
    </dgm:pt>
    <dgm:pt modelId="{9E4D6FC9-C70D-4C2E-87C5-0933E63C9D35}" type="pres">
      <dgm:prSet presAssocID="{97C51BFE-32D8-477E-ADC5-68F0A9159003}" presName="parTx" presStyleLbl="revTx" presStyleIdx="3" presStyleCnt="9">
        <dgm:presLayoutVars>
          <dgm:chMax val="0"/>
          <dgm:chPref val="0"/>
        </dgm:presLayoutVars>
      </dgm:prSet>
      <dgm:spPr/>
    </dgm:pt>
    <dgm:pt modelId="{B6509977-EA0A-49A2-B000-FC15BFF200EB}" type="pres">
      <dgm:prSet presAssocID="{AD699562-C84D-4A74-9273-B2D0DD908737}" presName="sibTrans" presStyleCnt="0"/>
      <dgm:spPr/>
    </dgm:pt>
    <dgm:pt modelId="{64A4CEE0-317B-47CF-A485-A49658C9388F}" type="pres">
      <dgm:prSet presAssocID="{61D04E8D-C7D4-4AA9-9E48-562970F2EABF}" presName="compNode" presStyleCnt="0"/>
      <dgm:spPr/>
    </dgm:pt>
    <dgm:pt modelId="{B14ABB44-5D5B-464C-B352-2E82B489634E}" type="pres">
      <dgm:prSet presAssocID="{61D04E8D-C7D4-4AA9-9E48-562970F2EABF}" presName="bgRect" presStyleLbl="bgShp" presStyleIdx="3" presStyleCnt="6"/>
      <dgm:spPr/>
    </dgm:pt>
    <dgm:pt modelId="{79441A6D-ADCC-4B39-B6F5-B223DB98F439}" type="pres">
      <dgm:prSet presAssocID="{61D04E8D-C7D4-4AA9-9E48-562970F2EAB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E1F0F2CC-8966-4DDA-BDD6-8F67721793F5}" type="pres">
      <dgm:prSet presAssocID="{61D04E8D-C7D4-4AA9-9E48-562970F2EABF}" presName="spaceRect" presStyleCnt="0"/>
      <dgm:spPr/>
    </dgm:pt>
    <dgm:pt modelId="{C303D19A-3D1A-4036-9574-CD33CD2C5BF4}" type="pres">
      <dgm:prSet presAssocID="{61D04E8D-C7D4-4AA9-9E48-562970F2EABF}" presName="parTx" presStyleLbl="revTx" presStyleIdx="4" presStyleCnt="9">
        <dgm:presLayoutVars>
          <dgm:chMax val="0"/>
          <dgm:chPref val="0"/>
        </dgm:presLayoutVars>
      </dgm:prSet>
      <dgm:spPr/>
    </dgm:pt>
    <dgm:pt modelId="{A0A2ED0D-C4F0-41A3-9AD5-A529DC0BB7D5}" type="pres">
      <dgm:prSet presAssocID="{61D04E8D-C7D4-4AA9-9E48-562970F2EABF}" presName="desTx" presStyleLbl="revTx" presStyleIdx="5" presStyleCnt="9">
        <dgm:presLayoutVars/>
      </dgm:prSet>
      <dgm:spPr/>
    </dgm:pt>
    <dgm:pt modelId="{6A8E81F0-F073-4738-BC9E-F86937800A7F}" type="pres">
      <dgm:prSet presAssocID="{A187304D-8D5E-4E40-B3F1-13C51F1C3D19}" presName="sibTrans" presStyleCnt="0"/>
      <dgm:spPr/>
    </dgm:pt>
    <dgm:pt modelId="{4C06456F-5434-4CBA-A0F6-7BB78C6ABE3B}" type="pres">
      <dgm:prSet presAssocID="{21090DF4-2AF5-4D3F-85D0-E69E53FBFCBC}" presName="compNode" presStyleCnt="0"/>
      <dgm:spPr/>
    </dgm:pt>
    <dgm:pt modelId="{33122058-A94F-4D1C-89C2-2E54C374E6C4}" type="pres">
      <dgm:prSet presAssocID="{21090DF4-2AF5-4D3F-85D0-E69E53FBFCBC}" presName="bgRect" presStyleLbl="bgShp" presStyleIdx="4" presStyleCnt="6"/>
      <dgm:spPr/>
    </dgm:pt>
    <dgm:pt modelId="{6235E831-FECB-4A40-813F-2637BD523557}" type="pres">
      <dgm:prSet presAssocID="{21090DF4-2AF5-4D3F-85D0-E69E53FBFCB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FBB19645-346B-4F39-9E81-1FE2BB240D21}" type="pres">
      <dgm:prSet presAssocID="{21090DF4-2AF5-4D3F-85D0-E69E53FBFCBC}" presName="spaceRect" presStyleCnt="0"/>
      <dgm:spPr/>
    </dgm:pt>
    <dgm:pt modelId="{83D1BEA5-2E93-4EC4-9CBD-205C7C5AE881}" type="pres">
      <dgm:prSet presAssocID="{21090DF4-2AF5-4D3F-85D0-E69E53FBFCBC}" presName="parTx" presStyleLbl="revTx" presStyleIdx="6" presStyleCnt="9">
        <dgm:presLayoutVars>
          <dgm:chMax val="0"/>
          <dgm:chPref val="0"/>
        </dgm:presLayoutVars>
      </dgm:prSet>
      <dgm:spPr/>
    </dgm:pt>
    <dgm:pt modelId="{A2C2F882-752C-444B-9FF5-ED9CB9AC20B3}" type="pres">
      <dgm:prSet presAssocID="{21090DF4-2AF5-4D3F-85D0-E69E53FBFCBC}" presName="desTx" presStyleLbl="revTx" presStyleIdx="7" presStyleCnt="9">
        <dgm:presLayoutVars/>
      </dgm:prSet>
      <dgm:spPr/>
    </dgm:pt>
    <dgm:pt modelId="{C5BD7E5D-DC3E-4032-8FF4-1D3DB551E034}" type="pres">
      <dgm:prSet presAssocID="{91EA2502-B3C8-46C3-8E0B-075426F5D6D6}" presName="sibTrans" presStyleCnt="0"/>
      <dgm:spPr/>
    </dgm:pt>
    <dgm:pt modelId="{1A8C5375-A4FB-4ABC-838F-A2FB86A58E64}" type="pres">
      <dgm:prSet presAssocID="{5ED850E5-D20A-4278-B9EC-2AAEEA7CD838}" presName="compNode" presStyleCnt="0"/>
      <dgm:spPr/>
    </dgm:pt>
    <dgm:pt modelId="{F0167B27-CFFD-4882-91D0-6BC5B87CC179}" type="pres">
      <dgm:prSet presAssocID="{5ED850E5-D20A-4278-B9EC-2AAEEA7CD838}" presName="bgRect" presStyleLbl="bgShp" presStyleIdx="5" presStyleCnt="6"/>
      <dgm:spPr/>
    </dgm:pt>
    <dgm:pt modelId="{9A619768-295C-44D0-AA94-9623DD6BBED9}" type="pres">
      <dgm:prSet presAssocID="{5ED850E5-D20A-4278-B9EC-2AAEEA7CD83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etooth"/>
        </a:ext>
      </dgm:extLst>
    </dgm:pt>
    <dgm:pt modelId="{2A0165A8-2464-4EC7-B079-B5F829AE2208}" type="pres">
      <dgm:prSet presAssocID="{5ED850E5-D20A-4278-B9EC-2AAEEA7CD838}" presName="spaceRect" presStyleCnt="0"/>
      <dgm:spPr/>
    </dgm:pt>
    <dgm:pt modelId="{364CE58E-FFF2-4E02-B781-C67D8F822ED5}" type="pres">
      <dgm:prSet presAssocID="{5ED850E5-D20A-4278-B9EC-2AAEEA7CD838}" presName="parTx" presStyleLbl="revTx" presStyleIdx="8" presStyleCnt="9">
        <dgm:presLayoutVars>
          <dgm:chMax val="0"/>
          <dgm:chPref val="0"/>
        </dgm:presLayoutVars>
      </dgm:prSet>
      <dgm:spPr/>
    </dgm:pt>
  </dgm:ptLst>
  <dgm:cxnLst>
    <dgm:cxn modelId="{73C0CC0A-27E9-4470-A009-AF269FD1FFE5}" srcId="{61D04E8D-C7D4-4AA9-9E48-562970F2EABF}" destId="{EFA94F34-1E96-4E43-B32B-06AD41C4245A}" srcOrd="1" destOrd="0" parTransId="{8CFECB48-6F7D-442A-98DC-BE75D8AE3910}" sibTransId="{9E68BEE2-F892-4E2B-A7B2-8BBC45CF594E}"/>
    <dgm:cxn modelId="{F7F0D00D-A7B1-42A7-B0F8-C43BC9B6A291}" srcId="{82AC96E5-0596-4EA6-8DBD-E0AD5120FE01}" destId="{5ED850E5-D20A-4278-B9EC-2AAEEA7CD838}" srcOrd="5" destOrd="0" parTransId="{4E7E7C1C-5A69-4601-AF38-9813133CCC3C}" sibTransId="{F5AA156C-4E70-450F-A6F5-86B8BBA0F2C1}"/>
    <dgm:cxn modelId="{AA20A120-DD85-4DB1-9B8B-1CA61D94D69B}" srcId="{21090DF4-2AF5-4D3F-85D0-E69E53FBFCBC}" destId="{CD9D4A4B-55DC-4E0D-9D1C-D62FCA839804}" srcOrd="0" destOrd="0" parTransId="{E2545BFF-E52C-4D8E-AEA3-7FA4A7B404C9}" sibTransId="{5F18983D-98A8-4023-A40D-5417016D452F}"/>
    <dgm:cxn modelId="{341C0F5C-7C38-4C35-8C68-C776E8BDC89C}" srcId="{82AC96E5-0596-4EA6-8DBD-E0AD5120FE01}" destId="{97C51BFE-32D8-477E-ADC5-68F0A9159003}" srcOrd="2" destOrd="0" parTransId="{BB0A0F00-E09B-4D02-8FC5-DCC19AFB4728}" sibTransId="{AD699562-C84D-4A74-9273-B2D0DD908737}"/>
    <dgm:cxn modelId="{81BCA260-D811-4992-8D00-93CC40220419}" type="presOf" srcId="{CD9D4A4B-55DC-4E0D-9D1C-D62FCA839804}" destId="{A2C2F882-752C-444B-9FF5-ED9CB9AC20B3}" srcOrd="0" destOrd="0" presId="urn:microsoft.com/office/officeart/2018/2/layout/IconVerticalSolidList"/>
    <dgm:cxn modelId="{F4490F44-A7AC-4066-ACBA-449A0414D6C3}" type="presOf" srcId="{5ED850E5-D20A-4278-B9EC-2AAEEA7CD838}" destId="{364CE58E-FFF2-4E02-B781-C67D8F822ED5}" srcOrd="0" destOrd="0" presId="urn:microsoft.com/office/officeart/2018/2/layout/IconVerticalSolidList"/>
    <dgm:cxn modelId="{9FB4C94B-D84A-423D-ADDF-24C271675A25}" srcId="{82AC96E5-0596-4EA6-8DBD-E0AD5120FE01}" destId="{97A2BFEC-DF33-4BD7-924A-007CEE26458B}" srcOrd="0" destOrd="0" parTransId="{184065DD-C095-4B5C-89EB-F5A40A847906}" sibTransId="{F2C620C4-ABC6-4F5A-8A6F-964002A17937}"/>
    <dgm:cxn modelId="{921E7573-FEDA-4D17-BC09-C7046843FAEB}" srcId="{61D04E8D-C7D4-4AA9-9E48-562970F2EABF}" destId="{03F6E2FB-8CAC-4751-A04F-572FDE13F0C2}" srcOrd="0" destOrd="0" parTransId="{1F412E26-0BE8-4BA6-9D33-42B387C82B56}" sibTransId="{7DC2FB9A-B5E1-4769-8451-535DE5E755B1}"/>
    <dgm:cxn modelId="{72C45B83-A693-41E4-A030-5DD9C6F37EE0}" srcId="{82AC96E5-0596-4EA6-8DBD-E0AD5120FE01}" destId="{61D04E8D-C7D4-4AA9-9E48-562970F2EABF}" srcOrd="3" destOrd="0" parTransId="{CF63EA39-2A02-4826-96EB-D5F7268FF684}" sibTransId="{A187304D-8D5E-4E40-B3F1-13C51F1C3D19}"/>
    <dgm:cxn modelId="{909AF391-5605-41E0-B654-96E8BBEE1A26}" type="presOf" srcId="{82AC96E5-0596-4EA6-8DBD-E0AD5120FE01}" destId="{79F2F86F-DE56-48C9-BA5C-15122A785D6B}" srcOrd="0" destOrd="0" presId="urn:microsoft.com/office/officeart/2018/2/layout/IconVerticalSolidList"/>
    <dgm:cxn modelId="{9F69ADAE-65EC-48F0-9CEF-FC80F0815DC8}" type="presOf" srcId="{7E85F361-F5C9-4391-8223-0DF987E37B5D}" destId="{DEDFFA66-5096-496D-8494-D95FACA4451F}" srcOrd="0" destOrd="0" presId="urn:microsoft.com/office/officeart/2018/2/layout/IconVerticalSolidList"/>
    <dgm:cxn modelId="{B55D30B0-4E8D-45BA-AB84-94D86FC547E4}" type="presOf" srcId="{21090DF4-2AF5-4D3F-85D0-E69E53FBFCBC}" destId="{83D1BEA5-2E93-4EC4-9CBD-205C7C5AE881}" srcOrd="0" destOrd="0" presId="urn:microsoft.com/office/officeart/2018/2/layout/IconVerticalSolidList"/>
    <dgm:cxn modelId="{92864EC9-FB47-44AA-8DCC-E7972B46242A}" srcId="{82AC96E5-0596-4EA6-8DBD-E0AD5120FE01}" destId="{1BECC4A0-DC52-4C53-BA4B-51115FA96CA8}" srcOrd="1" destOrd="0" parTransId="{F327134B-8F20-41C2-A5D7-8A501450D2EE}" sibTransId="{5DA3D9F9-DE6C-42FC-9CF4-5DA775E8DE7A}"/>
    <dgm:cxn modelId="{13E8E8CD-3256-411C-B4C9-304E8FBBD1D7}" type="presOf" srcId="{419216E5-AFDA-4F6F-B5F8-959988431F23}" destId="{A0A2ED0D-C4F0-41A3-9AD5-A529DC0BB7D5}" srcOrd="0" destOrd="2" presId="urn:microsoft.com/office/officeart/2018/2/layout/IconVerticalSolidList"/>
    <dgm:cxn modelId="{13D4A1CF-49A5-41AC-8890-7CDD3C78B42B}" type="presOf" srcId="{61D04E8D-C7D4-4AA9-9E48-562970F2EABF}" destId="{C303D19A-3D1A-4036-9574-CD33CD2C5BF4}" srcOrd="0" destOrd="0" presId="urn:microsoft.com/office/officeart/2018/2/layout/IconVerticalSolidList"/>
    <dgm:cxn modelId="{FB29CBDA-2360-4315-AFAA-4692B0D91A36}" type="presOf" srcId="{1BECC4A0-DC52-4C53-BA4B-51115FA96CA8}" destId="{2747F469-3EA4-436B-B1AD-1888E0045555}" srcOrd="0" destOrd="0" presId="urn:microsoft.com/office/officeart/2018/2/layout/IconVerticalSolidList"/>
    <dgm:cxn modelId="{D815B0E5-E8D9-484A-9AF3-FC6BFE8DEF9A}" type="presOf" srcId="{EFA94F34-1E96-4E43-B32B-06AD41C4245A}" destId="{A0A2ED0D-C4F0-41A3-9AD5-A529DC0BB7D5}" srcOrd="0" destOrd="1" presId="urn:microsoft.com/office/officeart/2018/2/layout/IconVerticalSolidList"/>
    <dgm:cxn modelId="{17FF03EE-6D26-4EE7-8625-3440ED8BE1AD}" srcId="{82AC96E5-0596-4EA6-8DBD-E0AD5120FE01}" destId="{21090DF4-2AF5-4D3F-85D0-E69E53FBFCBC}" srcOrd="4" destOrd="0" parTransId="{B5FD2F38-41A4-4AA3-BAB9-60E18C0AD5B6}" sibTransId="{91EA2502-B3C8-46C3-8E0B-075426F5D6D6}"/>
    <dgm:cxn modelId="{13C524F1-E4EB-40BB-8D2D-7128B619B525}" type="presOf" srcId="{03F6E2FB-8CAC-4751-A04F-572FDE13F0C2}" destId="{A0A2ED0D-C4F0-41A3-9AD5-A529DC0BB7D5}" srcOrd="0" destOrd="0" presId="urn:microsoft.com/office/officeart/2018/2/layout/IconVerticalSolidList"/>
    <dgm:cxn modelId="{A2AF84F3-91D8-4848-AB96-DA1F2D62FCC2}" type="presOf" srcId="{97A2BFEC-DF33-4BD7-924A-007CEE26458B}" destId="{4DA67BF8-19C1-4362-935B-F34CFA26A620}" srcOrd="0" destOrd="0" presId="urn:microsoft.com/office/officeart/2018/2/layout/IconVerticalSolidList"/>
    <dgm:cxn modelId="{1CA8EEFC-61EE-4B39-ABDF-B5211A1BBBF7}" type="presOf" srcId="{97C51BFE-32D8-477E-ADC5-68F0A9159003}" destId="{9E4D6FC9-C70D-4C2E-87C5-0933E63C9D35}" srcOrd="0" destOrd="0" presId="urn:microsoft.com/office/officeart/2018/2/layout/IconVerticalSolidList"/>
    <dgm:cxn modelId="{B84E63FE-14E8-4C2D-A895-E092A548DD86}" srcId="{61D04E8D-C7D4-4AA9-9E48-562970F2EABF}" destId="{419216E5-AFDA-4F6F-B5F8-959988431F23}" srcOrd="2" destOrd="0" parTransId="{29FBB1D7-C101-404C-A81C-C23A31A07C94}" sibTransId="{00B9CB13-5E4D-4DE3-8900-E5B1512DD018}"/>
    <dgm:cxn modelId="{0D2666FF-75A4-44BD-824C-4F38D34E27BA}" srcId="{97A2BFEC-DF33-4BD7-924A-007CEE26458B}" destId="{7E85F361-F5C9-4391-8223-0DF987E37B5D}" srcOrd="0" destOrd="0" parTransId="{014F0261-86B5-4CB0-B709-90853FF23061}" sibTransId="{4D8A234F-EF62-4DC5-8B42-6747AAE9AB18}"/>
    <dgm:cxn modelId="{19F83EE2-32E8-4F7C-B8F1-B25911E2A232}" type="presParOf" srcId="{79F2F86F-DE56-48C9-BA5C-15122A785D6B}" destId="{872B8103-4B00-4514-957D-2B52C69BE9A7}" srcOrd="0" destOrd="0" presId="urn:microsoft.com/office/officeart/2018/2/layout/IconVerticalSolidList"/>
    <dgm:cxn modelId="{64D05E7A-0D8E-4050-8FE9-48B2D4AA144C}" type="presParOf" srcId="{872B8103-4B00-4514-957D-2B52C69BE9A7}" destId="{138144E0-CABE-40C9-BD53-C9CC344C86CA}" srcOrd="0" destOrd="0" presId="urn:microsoft.com/office/officeart/2018/2/layout/IconVerticalSolidList"/>
    <dgm:cxn modelId="{D6A8A153-CD90-41D0-8159-B2D84D3CEEF1}" type="presParOf" srcId="{872B8103-4B00-4514-957D-2B52C69BE9A7}" destId="{B9B1D807-EDA5-4640-BBAB-73B101F1D8EC}" srcOrd="1" destOrd="0" presId="urn:microsoft.com/office/officeart/2018/2/layout/IconVerticalSolidList"/>
    <dgm:cxn modelId="{A3CDDFB3-5736-4CB9-B858-4CBFDB7AFCC6}" type="presParOf" srcId="{872B8103-4B00-4514-957D-2B52C69BE9A7}" destId="{A99F6F04-637D-4D61-80B6-819F74B73DBB}" srcOrd="2" destOrd="0" presId="urn:microsoft.com/office/officeart/2018/2/layout/IconVerticalSolidList"/>
    <dgm:cxn modelId="{B09A5AAB-A9AA-4950-B54B-3E4C9BCF5970}" type="presParOf" srcId="{872B8103-4B00-4514-957D-2B52C69BE9A7}" destId="{4DA67BF8-19C1-4362-935B-F34CFA26A620}" srcOrd="3" destOrd="0" presId="urn:microsoft.com/office/officeart/2018/2/layout/IconVerticalSolidList"/>
    <dgm:cxn modelId="{CB5D6555-77C6-490B-95E0-74450ED75C28}" type="presParOf" srcId="{872B8103-4B00-4514-957D-2B52C69BE9A7}" destId="{DEDFFA66-5096-496D-8494-D95FACA4451F}" srcOrd="4" destOrd="0" presId="urn:microsoft.com/office/officeart/2018/2/layout/IconVerticalSolidList"/>
    <dgm:cxn modelId="{8DBCA954-5D41-481A-8F4E-8E7C1BDDA8C0}" type="presParOf" srcId="{79F2F86F-DE56-48C9-BA5C-15122A785D6B}" destId="{79F54C12-875E-4D54-B87D-3870A1F852ED}" srcOrd="1" destOrd="0" presId="urn:microsoft.com/office/officeart/2018/2/layout/IconVerticalSolidList"/>
    <dgm:cxn modelId="{03BE326B-F6A1-4073-9DBD-0556F2BAF2E7}" type="presParOf" srcId="{79F2F86F-DE56-48C9-BA5C-15122A785D6B}" destId="{ACB38356-6D94-4818-81B6-FB370470355F}" srcOrd="2" destOrd="0" presId="urn:microsoft.com/office/officeart/2018/2/layout/IconVerticalSolidList"/>
    <dgm:cxn modelId="{0BC3682F-9E21-48CF-9F6B-D1874B2C153F}" type="presParOf" srcId="{ACB38356-6D94-4818-81B6-FB370470355F}" destId="{46C365B2-E5DE-4F5D-8675-55290A0094A9}" srcOrd="0" destOrd="0" presId="urn:microsoft.com/office/officeart/2018/2/layout/IconVerticalSolidList"/>
    <dgm:cxn modelId="{66723816-7ECC-4CC5-8705-5E704D48A201}" type="presParOf" srcId="{ACB38356-6D94-4818-81B6-FB370470355F}" destId="{7E2D0EFE-3E7B-4061-B145-96ED6D8F2F37}" srcOrd="1" destOrd="0" presId="urn:microsoft.com/office/officeart/2018/2/layout/IconVerticalSolidList"/>
    <dgm:cxn modelId="{0003B6E2-A1D9-4EE0-8519-1D0CD44351FD}" type="presParOf" srcId="{ACB38356-6D94-4818-81B6-FB370470355F}" destId="{A0F34D9D-2553-48AD-ABD9-B95CDB797632}" srcOrd="2" destOrd="0" presId="urn:microsoft.com/office/officeart/2018/2/layout/IconVerticalSolidList"/>
    <dgm:cxn modelId="{555FD5D5-0D00-41BD-A7C6-D690F1EA61DD}" type="presParOf" srcId="{ACB38356-6D94-4818-81B6-FB370470355F}" destId="{2747F469-3EA4-436B-B1AD-1888E0045555}" srcOrd="3" destOrd="0" presId="urn:microsoft.com/office/officeart/2018/2/layout/IconVerticalSolidList"/>
    <dgm:cxn modelId="{132240A7-AF12-4EAC-BAC2-3D751171CF56}" type="presParOf" srcId="{79F2F86F-DE56-48C9-BA5C-15122A785D6B}" destId="{49462E23-F9E5-4985-AE9F-88341FC93719}" srcOrd="3" destOrd="0" presId="urn:microsoft.com/office/officeart/2018/2/layout/IconVerticalSolidList"/>
    <dgm:cxn modelId="{BFA906C4-7850-4B81-B2B8-3F5D17B78A10}" type="presParOf" srcId="{79F2F86F-DE56-48C9-BA5C-15122A785D6B}" destId="{B70452A4-FEA8-4181-9492-43502B5F4A6F}" srcOrd="4" destOrd="0" presId="urn:microsoft.com/office/officeart/2018/2/layout/IconVerticalSolidList"/>
    <dgm:cxn modelId="{5F5728E5-3504-4041-8BC3-5FF8F799958E}" type="presParOf" srcId="{B70452A4-FEA8-4181-9492-43502B5F4A6F}" destId="{1C5D511C-0887-42B3-A238-6BC13D4C6346}" srcOrd="0" destOrd="0" presId="urn:microsoft.com/office/officeart/2018/2/layout/IconVerticalSolidList"/>
    <dgm:cxn modelId="{1D968042-A700-4832-93EF-13D536636EB5}" type="presParOf" srcId="{B70452A4-FEA8-4181-9492-43502B5F4A6F}" destId="{EF1B8160-3038-4742-9A49-A84D5F925D98}" srcOrd="1" destOrd="0" presId="urn:microsoft.com/office/officeart/2018/2/layout/IconVerticalSolidList"/>
    <dgm:cxn modelId="{28B37BFB-D382-4E80-BA5A-F9ABABF76C7C}" type="presParOf" srcId="{B70452A4-FEA8-4181-9492-43502B5F4A6F}" destId="{D9B78E05-35EE-4661-86FC-F73633F5BD15}" srcOrd="2" destOrd="0" presId="urn:microsoft.com/office/officeart/2018/2/layout/IconVerticalSolidList"/>
    <dgm:cxn modelId="{F7C8E27B-837F-4C78-AAA2-882828BDB5E4}" type="presParOf" srcId="{B70452A4-FEA8-4181-9492-43502B5F4A6F}" destId="{9E4D6FC9-C70D-4C2E-87C5-0933E63C9D35}" srcOrd="3" destOrd="0" presId="urn:microsoft.com/office/officeart/2018/2/layout/IconVerticalSolidList"/>
    <dgm:cxn modelId="{69814356-847C-4E45-AA9D-B0D220A2E62F}" type="presParOf" srcId="{79F2F86F-DE56-48C9-BA5C-15122A785D6B}" destId="{B6509977-EA0A-49A2-B000-FC15BFF200EB}" srcOrd="5" destOrd="0" presId="urn:microsoft.com/office/officeart/2018/2/layout/IconVerticalSolidList"/>
    <dgm:cxn modelId="{0DAB7DA6-8749-4F50-A031-DF949283BA02}" type="presParOf" srcId="{79F2F86F-DE56-48C9-BA5C-15122A785D6B}" destId="{64A4CEE0-317B-47CF-A485-A49658C9388F}" srcOrd="6" destOrd="0" presId="urn:microsoft.com/office/officeart/2018/2/layout/IconVerticalSolidList"/>
    <dgm:cxn modelId="{18D54EB9-E64D-44E2-8F9F-0074901DC2F7}" type="presParOf" srcId="{64A4CEE0-317B-47CF-A485-A49658C9388F}" destId="{B14ABB44-5D5B-464C-B352-2E82B489634E}" srcOrd="0" destOrd="0" presId="urn:microsoft.com/office/officeart/2018/2/layout/IconVerticalSolidList"/>
    <dgm:cxn modelId="{1941B9AE-38BE-402C-B87C-D1B8835AD564}" type="presParOf" srcId="{64A4CEE0-317B-47CF-A485-A49658C9388F}" destId="{79441A6D-ADCC-4B39-B6F5-B223DB98F439}" srcOrd="1" destOrd="0" presId="urn:microsoft.com/office/officeart/2018/2/layout/IconVerticalSolidList"/>
    <dgm:cxn modelId="{2EA511C9-D186-488B-875C-66D1675E8DA2}" type="presParOf" srcId="{64A4CEE0-317B-47CF-A485-A49658C9388F}" destId="{E1F0F2CC-8966-4DDA-BDD6-8F67721793F5}" srcOrd="2" destOrd="0" presId="urn:microsoft.com/office/officeart/2018/2/layout/IconVerticalSolidList"/>
    <dgm:cxn modelId="{AA550B47-89E5-411C-931A-ED21C720FDD0}" type="presParOf" srcId="{64A4CEE0-317B-47CF-A485-A49658C9388F}" destId="{C303D19A-3D1A-4036-9574-CD33CD2C5BF4}" srcOrd="3" destOrd="0" presId="urn:microsoft.com/office/officeart/2018/2/layout/IconVerticalSolidList"/>
    <dgm:cxn modelId="{D54F5BD9-C2C8-45A8-8FC8-6C057D9F805D}" type="presParOf" srcId="{64A4CEE0-317B-47CF-A485-A49658C9388F}" destId="{A0A2ED0D-C4F0-41A3-9AD5-A529DC0BB7D5}" srcOrd="4" destOrd="0" presId="urn:microsoft.com/office/officeart/2018/2/layout/IconVerticalSolidList"/>
    <dgm:cxn modelId="{ED7D1084-ACEB-4C4B-BDB1-9A698AD7C451}" type="presParOf" srcId="{79F2F86F-DE56-48C9-BA5C-15122A785D6B}" destId="{6A8E81F0-F073-4738-BC9E-F86937800A7F}" srcOrd="7" destOrd="0" presId="urn:microsoft.com/office/officeart/2018/2/layout/IconVerticalSolidList"/>
    <dgm:cxn modelId="{3B163460-C0C8-4361-B812-34936016222C}" type="presParOf" srcId="{79F2F86F-DE56-48C9-BA5C-15122A785D6B}" destId="{4C06456F-5434-4CBA-A0F6-7BB78C6ABE3B}" srcOrd="8" destOrd="0" presId="urn:microsoft.com/office/officeart/2018/2/layout/IconVerticalSolidList"/>
    <dgm:cxn modelId="{874BD55D-B40B-4897-8A1E-58621E2B8664}" type="presParOf" srcId="{4C06456F-5434-4CBA-A0F6-7BB78C6ABE3B}" destId="{33122058-A94F-4D1C-89C2-2E54C374E6C4}" srcOrd="0" destOrd="0" presId="urn:microsoft.com/office/officeart/2018/2/layout/IconVerticalSolidList"/>
    <dgm:cxn modelId="{6578732B-35D0-4FCF-A229-22C22F1DB142}" type="presParOf" srcId="{4C06456F-5434-4CBA-A0F6-7BB78C6ABE3B}" destId="{6235E831-FECB-4A40-813F-2637BD523557}" srcOrd="1" destOrd="0" presId="urn:microsoft.com/office/officeart/2018/2/layout/IconVerticalSolidList"/>
    <dgm:cxn modelId="{FA3B66E4-0E53-4586-BFAA-58E5F9660FD2}" type="presParOf" srcId="{4C06456F-5434-4CBA-A0F6-7BB78C6ABE3B}" destId="{FBB19645-346B-4F39-9E81-1FE2BB240D21}" srcOrd="2" destOrd="0" presId="urn:microsoft.com/office/officeart/2018/2/layout/IconVerticalSolidList"/>
    <dgm:cxn modelId="{928EA359-32CB-4675-9994-C41365F36843}" type="presParOf" srcId="{4C06456F-5434-4CBA-A0F6-7BB78C6ABE3B}" destId="{83D1BEA5-2E93-4EC4-9CBD-205C7C5AE881}" srcOrd="3" destOrd="0" presId="urn:microsoft.com/office/officeart/2018/2/layout/IconVerticalSolidList"/>
    <dgm:cxn modelId="{E43D9F00-54FB-4326-87F4-9A31BF7EBFEE}" type="presParOf" srcId="{4C06456F-5434-4CBA-A0F6-7BB78C6ABE3B}" destId="{A2C2F882-752C-444B-9FF5-ED9CB9AC20B3}" srcOrd="4" destOrd="0" presId="urn:microsoft.com/office/officeart/2018/2/layout/IconVerticalSolidList"/>
    <dgm:cxn modelId="{0260D46D-872B-4968-B696-52AC44C75596}" type="presParOf" srcId="{79F2F86F-DE56-48C9-BA5C-15122A785D6B}" destId="{C5BD7E5D-DC3E-4032-8FF4-1D3DB551E034}" srcOrd="9" destOrd="0" presId="urn:microsoft.com/office/officeart/2018/2/layout/IconVerticalSolidList"/>
    <dgm:cxn modelId="{389C5AA3-98E4-4BC2-B9A3-C6732D30302C}" type="presParOf" srcId="{79F2F86F-DE56-48C9-BA5C-15122A785D6B}" destId="{1A8C5375-A4FB-4ABC-838F-A2FB86A58E64}" srcOrd="10" destOrd="0" presId="urn:microsoft.com/office/officeart/2018/2/layout/IconVerticalSolidList"/>
    <dgm:cxn modelId="{80917197-2607-42F1-94FE-D481EEC9C6BD}" type="presParOf" srcId="{1A8C5375-A4FB-4ABC-838F-A2FB86A58E64}" destId="{F0167B27-CFFD-4882-91D0-6BC5B87CC179}" srcOrd="0" destOrd="0" presId="urn:microsoft.com/office/officeart/2018/2/layout/IconVerticalSolidList"/>
    <dgm:cxn modelId="{0B3AD4A1-EF66-4146-BBC5-5D264905B55D}" type="presParOf" srcId="{1A8C5375-A4FB-4ABC-838F-A2FB86A58E64}" destId="{9A619768-295C-44D0-AA94-9623DD6BBED9}" srcOrd="1" destOrd="0" presId="urn:microsoft.com/office/officeart/2018/2/layout/IconVerticalSolidList"/>
    <dgm:cxn modelId="{3A246BAC-4E24-46BB-8738-5757A5632A6D}" type="presParOf" srcId="{1A8C5375-A4FB-4ABC-838F-A2FB86A58E64}" destId="{2A0165A8-2464-4EC7-B079-B5F829AE2208}" srcOrd="2" destOrd="0" presId="urn:microsoft.com/office/officeart/2018/2/layout/IconVerticalSolidList"/>
    <dgm:cxn modelId="{BD681AC8-D996-4FF5-89BD-30ECD01FDCA5}" type="presParOf" srcId="{1A8C5375-A4FB-4ABC-838F-A2FB86A58E64}" destId="{364CE58E-FFF2-4E02-B781-C67D8F822E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144E0-CABE-40C9-BD53-C9CC344C86CA}">
      <dsp:nvSpPr>
        <dsp:cNvPr id="0" name=""/>
        <dsp:cNvSpPr/>
      </dsp:nvSpPr>
      <dsp:spPr>
        <a:xfrm>
          <a:off x="0" y="4257"/>
          <a:ext cx="6391275" cy="722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1D807-EDA5-4640-BBAB-73B101F1D8EC}">
      <dsp:nvSpPr>
        <dsp:cNvPr id="0" name=""/>
        <dsp:cNvSpPr/>
      </dsp:nvSpPr>
      <dsp:spPr>
        <a:xfrm>
          <a:off x="218558" y="166821"/>
          <a:ext cx="397378" cy="3973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67BF8-19C1-4362-935B-F34CFA26A620}">
      <dsp:nvSpPr>
        <dsp:cNvPr id="0" name=""/>
        <dsp:cNvSpPr/>
      </dsp:nvSpPr>
      <dsp:spPr>
        <a:xfrm>
          <a:off x="834495" y="4257"/>
          <a:ext cx="2876073" cy="722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65" tIns="76465" rIns="76465" bIns="7646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Periodic Background Jobs</a:t>
          </a:r>
        </a:p>
      </dsp:txBody>
      <dsp:txXfrm>
        <a:off x="834495" y="4257"/>
        <a:ext cx="2876073" cy="722506"/>
      </dsp:txXfrm>
    </dsp:sp>
    <dsp:sp modelId="{DEDFFA66-5096-496D-8494-D95FACA4451F}">
      <dsp:nvSpPr>
        <dsp:cNvPr id="0" name=""/>
        <dsp:cNvSpPr/>
      </dsp:nvSpPr>
      <dsp:spPr>
        <a:xfrm>
          <a:off x="3710568" y="4257"/>
          <a:ext cx="2679890" cy="722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65" tIns="76465" rIns="76465" bIns="7646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3710568" y="4257"/>
        <a:ext cx="2679890" cy="722506"/>
      </dsp:txXfrm>
    </dsp:sp>
    <dsp:sp modelId="{46C365B2-E5DE-4F5D-8675-55290A0094A9}">
      <dsp:nvSpPr>
        <dsp:cNvPr id="0" name=""/>
        <dsp:cNvSpPr/>
      </dsp:nvSpPr>
      <dsp:spPr>
        <a:xfrm>
          <a:off x="0" y="914781"/>
          <a:ext cx="6391275" cy="722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D0EFE-3E7B-4061-B145-96ED6D8F2F37}">
      <dsp:nvSpPr>
        <dsp:cNvPr id="0" name=""/>
        <dsp:cNvSpPr/>
      </dsp:nvSpPr>
      <dsp:spPr>
        <a:xfrm>
          <a:off x="218558" y="1069954"/>
          <a:ext cx="397378" cy="3973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7F469-3EA4-436B-B1AD-1888E0045555}">
      <dsp:nvSpPr>
        <dsp:cNvPr id="0" name=""/>
        <dsp:cNvSpPr/>
      </dsp:nvSpPr>
      <dsp:spPr>
        <a:xfrm>
          <a:off x="834495" y="907390"/>
          <a:ext cx="5555964" cy="722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65" tIns="76465" rIns="76465" bIns="7646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Background GPS &amp; Geofencing</a:t>
          </a:r>
        </a:p>
      </dsp:txBody>
      <dsp:txXfrm>
        <a:off x="834495" y="907390"/>
        <a:ext cx="5555964" cy="722506"/>
      </dsp:txXfrm>
    </dsp:sp>
    <dsp:sp modelId="{1C5D511C-0887-42B3-A238-6BC13D4C6346}">
      <dsp:nvSpPr>
        <dsp:cNvPr id="0" name=""/>
        <dsp:cNvSpPr/>
      </dsp:nvSpPr>
      <dsp:spPr>
        <a:xfrm>
          <a:off x="0" y="1810523"/>
          <a:ext cx="6391275" cy="722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1B8160-3038-4742-9A49-A84D5F925D98}">
      <dsp:nvSpPr>
        <dsp:cNvPr id="0" name=""/>
        <dsp:cNvSpPr/>
      </dsp:nvSpPr>
      <dsp:spPr>
        <a:xfrm>
          <a:off x="218558" y="1973087"/>
          <a:ext cx="397378" cy="3973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D6FC9-C70D-4C2E-87C5-0933E63C9D35}">
      <dsp:nvSpPr>
        <dsp:cNvPr id="0" name=""/>
        <dsp:cNvSpPr/>
      </dsp:nvSpPr>
      <dsp:spPr>
        <a:xfrm>
          <a:off x="834495" y="1810523"/>
          <a:ext cx="5555964" cy="722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65" tIns="76465" rIns="76465" bIns="7646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Motion Activity Recognition</a:t>
          </a:r>
        </a:p>
      </dsp:txBody>
      <dsp:txXfrm>
        <a:off x="834495" y="1810523"/>
        <a:ext cx="5555964" cy="722506"/>
      </dsp:txXfrm>
    </dsp:sp>
    <dsp:sp modelId="{B14ABB44-5D5B-464C-B352-2E82B489634E}">
      <dsp:nvSpPr>
        <dsp:cNvPr id="0" name=""/>
        <dsp:cNvSpPr/>
      </dsp:nvSpPr>
      <dsp:spPr>
        <a:xfrm>
          <a:off x="0" y="2713656"/>
          <a:ext cx="6391275" cy="722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41A6D-ADCC-4B39-B6F5-B223DB98F439}">
      <dsp:nvSpPr>
        <dsp:cNvPr id="0" name=""/>
        <dsp:cNvSpPr/>
      </dsp:nvSpPr>
      <dsp:spPr>
        <a:xfrm>
          <a:off x="218558" y="2876220"/>
          <a:ext cx="397378" cy="3973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3D19A-3D1A-4036-9574-CD33CD2C5BF4}">
      <dsp:nvSpPr>
        <dsp:cNvPr id="0" name=""/>
        <dsp:cNvSpPr/>
      </dsp:nvSpPr>
      <dsp:spPr>
        <a:xfrm>
          <a:off x="834495" y="2713656"/>
          <a:ext cx="2876073" cy="722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65" tIns="76465" rIns="76465" bIns="7646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Local Notifications</a:t>
          </a:r>
        </a:p>
      </dsp:txBody>
      <dsp:txXfrm>
        <a:off x="834495" y="2713656"/>
        <a:ext cx="2876073" cy="722506"/>
      </dsp:txXfrm>
    </dsp:sp>
    <dsp:sp modelId="{A0A2ED0D-C4F0-41A3-9AD5-A529DC0BB7D5}">
      <dsp:nvSpPr>
        <dsp:cNvPr id="0" name=""/>
        <dsp:cNvSpPr/>
      </dsp:nvSpPr>
      <dsp:spPr>
        <a:xfrm>
          <a:off x="3710568" y="2713656"/>
          <a:ext cx="2679890" cy="722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65" tIns="76465" rIns="76465" bIns="7646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Scheduled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User interfactions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Customizable from every aspect</a:t>
          </a:r>
        </a:p>
      </dsp:txBody>
      <dsp:txXfrm>
        <a:off x="3710568" y="2713656"/>
        <a:ext cx="2679890" cy="722506"/>
      </dsp:txXfrm>
    </dsp:sp>
    <dsp:sp modelId="{33122058-A94F-4D1C-89C2-2E54C374E6C4}">
      <dsp:nvSpPr>
        <dsp:cNvPr id="0" name=""/>
        <dsp:cNvSpPr/>
      </dsp:nvSpPr>
      <dsp:spPr>
        <a:xfrm>
          <a:off x="0" y="3616789"/>
          <a:ext cx="6391275" cy="722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35E831-FECB-4A40-813F-2637BD523557}">
      <dsp:nvSpPr>
        <dsp:cNvPr id="0" name=""/>
        <dsp:cNvSpPr/>
      </dsp:nvSpPr>
      <dsp:spPr>
        <a:xfrm>
          <a:off x="218558" y="3779353"/>
          <a:ext cx="397378" cy="3973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1BEA5-2E93-4EC4-9CBD-205C7C5AE881}">
      <dsp:nvSpPr>
        <dsp:cNvPr id="0" name=""/>
        <dsp:cNvSpPr/>
      </dsp:nvSpPr>
      <dsp:spPr>
        <a:xfrm>
          <a:off x="834495" y="3616789"/>
          <a:ext cx="2876073" cy="722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65" tIns="76465" rIns="76465" bIns="7646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Push Notifications</a:t>
          </a:r>
        </a:p>
      </dsp:txBody>
      <dsp:txXfrm>
        <a:off x="834495" y="3616789"/>
        <a:ext cx="2876073" cy="722506"/>
      </dsp:txXfrm>
    </dsp:sp>
    <dsp:sp modelId="{A2C2F882-752C-444B-9FF5-ED9CB9AC20B3}">
      <dsp:nvSpPr>
        <dsp:cNvPr id="0" name=""/>
        <dsp:cNvSpPr/>
      </dsp:nvSpPr>
      <dsp:spPr>
        <a:xfrm>
          <a:off x="3710568" y="3616789"/>
          <a:ext cx="2679890" cy="722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65" tIns="76465" rIns="76465" bIns="7646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switch between native, firebase, or azure notifications hubs with 1 line of code</a:t>
          </a:r>
        </a:p>
      </dsp:txBody>
      <dsp:txXfrm>
        <a:off x="3710568" y="3616789"/>
        <a:ext cx="2679890" cy="722506"/>
      </dsp:txXfrm>
    </dsp:sp>
    <dsp:sp modelId="{F0167B27-CFFD-4882-91D0-6BC5B87CC179}">
      <dsp:nvSpPr>
        <dsp:cNvPr id="0" name=""/>
        <dsp:cNvSpPr/>
      </dsp:nvSpPr>
      <dsp:spPr>
        <a:xfrm>
          <a:off x="0" y="4519923"/>
          <a:ext cx="6391275" cy="722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19768-295C-44D0-AA94-9623DD6BBED9}">
      <dsp:nvSpPr>
        <dsp:cNvPr id="0" name=""/>
        <dsp:cNvSpPr/>
      </dsp:nvSpPr>
      <dsp:spPr>
        <a:xfrm>
          <a:off x="218558" y="4682487"/>
          <a:ext cx="397378" cy="39737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CE58E-FFF2-4E02-B781-C67D8F822ED5}">
      <dsp:nvSpPr>
        <dsp:cNvPr id="0" name=""/>
        <dsp:cNvSpPr/>
      </dsp:nvSpPr>
      <dsp:spPr>
        <a:xfrm>
          <a:off x="834495" y="4519923"/>
          <a:ext cx="5555964" cy="722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65" tIns="76465" rIns="76465" bIns="7646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Bluetooth LE, Beacons, &amp; NFC</a:t>
          </a:r>
        </a:p>
      </dsp:txBody>
      <dsp:txXfrm>
        <a:off x="834495" y="4519923"/>
        <a:ext cx="5555964" cy="722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1000">
              <a:srgbClr val="C2E812"/>
            </a:gs>
            <a:gs pos="13000">
              <a:srgbClr val="91F5A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nyorg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uget.org/profiles/ShinyLib" TargetMode="External"/><Relationship Id="rId5" Type="http://schemas.openxmlformats.org/officeDocument/2006/relationships/hyperlink" Target="https://allancritchie.net/" TargetMode="External"/><Relationship Id="rId4" Type="http://schemas.openxmlformats.org/officeDocument/2006/relationships/hyperlink" Target="https://github.com/aritchi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68F1A4-6DBB-4F0B-A679-6EE548363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B8DBF1C0-B8F1-4AAC-8704-256BA0E9D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673CB-4FAF-496C-B2F8-47A512B343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842" r="1" b="28598"/>
          <a:stretch/>
        </p:blipFill>
        <p:spPr>
          <a:xfrm>
            <a:off x="474133" y="474133"/>
            <a:ext cx="11243734" cy="5909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334B37-6D33-462B-8BAB-FD965EC03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8827245" cy="2677648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Getting Started with Shiny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5A293-EDA6-42DA-AF13-CF5E59C0A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8827245" cy="861420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Allan RitchiE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0355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D950F15-6D99-47E2-B154-2C00E88EA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14C901-D8C8-4CD1-AAA5-1A817CF01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97C4951-D8F5-46FB-8B71-688125345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86A28D8-A49D-4FCF-A23D-E67EB998D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5457A18-54B4-4D19-8822-970FB0CF6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FD1E74F-5193-4410-8D57-F2F44EDBC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A60DA7D-DF3C-42E6-B8E7-CA05113A2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9DD32C2-73A0-44F9-A340-1E4DBD521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FE4FEFB-1CF6-42E6-A494-774587540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8C9E7E-C9A0-434F-8B25-C8AAB0595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Geofences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F61C4B8-E5B7-46D4-8E18-47D70A0AB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EE49B5-50ED-4DCF-A2CE-FA31D140A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DA598523-5F47-4ABB-9F8B-7ADE94DA7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F17F1737-604E-4F6C-913F-77779CF83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24CE9F17-1590-5C48-943F-D94563851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400" y="1145944"/>
            <a:ext cx="2218590" cy="4692753"/>
          </a:xfrm>
          <a:prstGeom prst="rect">
            <a:avLst/>
          </a:prstGeom>
        </p:spPr>
      </p:pic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53D42261-16E9-B84B-B1D5-4F1EA7089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819848" y="1145943"/>
            <a:ext cx="2244599" cy="469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7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68D2C-3868-764C-9E5D-F4ABBE4E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Notifications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65D50C0-A41C-E24D-903B-5D86D9C67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89" y="304710"/>
            <a:ext cx="6245278" cy="597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96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C9DECE0-DF60-48D3-8609-3B57BC205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A8662D65-524C-4C29-9262-C51E2EF6A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BCEBE09-5416-A745-A6A3-44A92D7F8D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15000"/>
          </a:blip>
          <a:srcRect t="15326" r="1" b="32002"/>
          <a:stretch/>
        </p:blipFill>
        <p:spPr>
          <a:xfrm>
            <a:off x="474133" y="469900"/>
            <a:ext cx="11243734" cy="5922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EEB8BC-DB71-E24A-84BB-6C0D28AA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What’s Next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48CA64-9290-42A8-9F4F-75B9F31CA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75316-A5D8-9743-8507-FBE3ABCC5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820333"/>
            <a:ext cx="8825659" cy="4199467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endParaRPr lang="en-US" sz="13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300" dirty="0">
                <a:solidFill>
                  <a:schemeClr val="bg1"/>
                </a:solidFill>
              </a:rPr>
              <a:t>Web Assembly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solidFill>
                  <a:schemeClr val="bg1"/>
                </a:solidFill>
              </a:rPr>
              <a:t>Code Gen Everywhere</a:t>
            </a:r>
          </a:p>
          <a:p>
            <a:pPr lvl="1">
              <a:lnSpc>
                <a:spcPct val="90000"/>
              </a:lnSpc>
            </a:pPr>
            <a:r>
              <a:rPr lang="en-US" sz="1300" dirty="0">
                <a:solidFill>
                  <a:schemeClr val="bg1"/>
                </a:solidFill>
              </a:rPr>
              <a:t>No More Boilerplate</a:t>
            </a:r>
          </a:p>
          <a:p>
            <a:pPr lvl="1">
              <a:lnSpc>
                <a:spcPct val="90000"/>
              </a:lnSpc>
            </a:pPr>
            <a:r>
              <a:rPr lang="en-US" sz="1300" dirty="0">
                <a:solidFill>
                  <a:schemeClr val="bg1"/>
                </a:solidFill>
              </a:rPr>
              <a:t>Don’t like DI?  </a:t>
            </a:r>
            <a:r>
              <a:rPr lang="en-US" sz="1300" dirty="0" err="1">
                <a:solidFill>
                  <a:schemeClr val="bg1"/>
                </a:solidFill>
              </a:rPr>
              <a:t>ShinyJobs.Schedule</a:t>
            </a:r>
            <a:r>
              <a:rPr lang="en-US" sz="1300" dirty="0">
                <a:solidFill>
                  <a:schemeClr val="bg1"/>
                </a:solidFill>
              </a:rPr>
              <a:t>(); will be built via code gen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solidFill>
                  <a:schemeClr val="bg1"/>
                </a:solidFill>
              </a:rPr>
              <a:t>Easy </a:t>
            </a:r>
            <a:r>
              <a:rPr lang="en-US" sz="1300" dirty="0" err="1">
                <a:solidFill>
                  <a:schemeClr val="bg1"/>
                </a:solidFill>
              </a:rPr>
              <a:t>BluetoothLE</a:t>
            </a:r>
            <a:r>
              <a:rPr lang="en-US" sz="1300" dirty="0">
                <a:solidFill>
                  <a:schemeClr val="bg1"/>
                </a:solidFill>
              </a:rPr>
              <a:t> – Think </a:t>
            </a:r>
            <a:r>
              <a:rPr lang="en-US" sz="1300" dirty="0" err="1">
                <a:solidFill>
                  <a:schemeClr val="bg1"/>
                </a:solidFill>
              </a:rPr>
              <a:t>SignalR</a:t>
            </a:r>
            <a:r>
              <a:rPr lang="en-US" sz="1300" dirty="0">
                <a:solidFill>
                  <a:schemeClr val="bg1"/>
                </a:solidFill>
              </a:rPr>
              <a:t> style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solidFill>
                  <a:schemeClr val="bg1"/>
                </a:solidFill>
              </a:rPr>
              <a:t>App Services</a:t>
            </a:r>
          </a:p>
          <a:p>
            <a:pPr lvl="1">
              <a:lnSpc>
                <a:spcPct val="90000"/>
              </a:lnSpc>
            </a:pPr>
            <a:r>
              <a:rPr lang="en-US" sz="1300" dirty="0">
                <a:solidFill>
                  <a:schemeClr val="bg1"/>
                </a:solidFill>
              </a:rPr>
              <a:t>Media Sync</a:t>
            </a:r>
          </a:p>
          <a:p>
            <a:pPr lvl="1">
              <a:lnSpc>
                <a:spcPct val="90000"/>
              </a:lnSpc>
            </a:pPr>
            <a:r>
              <a:rPr lang="en-US" sz="1300" dirty="0">
                <a:solidFill>
                  <a:schemeClr val="bg1"/>
                </a:solidFill>
              </a:rPr>
              <a:t>Location Sync</a:t>
            </a:r>
          </a:p>
          <a:p>
            <a:pPr lvl="1">
              <a:lnSpc>
                <a:spcPct val="90000"/>
              </a:lnSpc>
            </a:pPr>
            <a:r>
              <a:rPr lang="en-US" sz="1300" dirty="0">
                <a:solidFill>
                  <a:schemeClr val="bg1"/>
                </a:solidFill>
              </a:rPr>
              <a:t>Trip Tracking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solidFill>
                  <a:schemeClr val="bg1"/>
                </a:solidFill>
              </a:rPr>
              <a:t>Under Consideration</a:t>
            </a:r>
          </a:p>
          <a:p>
            <a:pPr lvl="1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Tizen, macOS, Linux, &amp; Meadow</a:t>
            </a:r>
          </a:p>
          <a:p>
            <a:pPr lvl="1">
              <a:lnSpc>
                <a:spcPct val="90000"/>
              </a:lnSpc>
            </a:pPr>
            <a:r>
              <a:rPr lang="en-US" sz="1300" dirty="0">
                <a:solidFill>
                  <a:schemeClr val="bg1"/>
                </a:solidFill>
              </a:rPr>
              <a:t>Improved Hosting model based on </a:t>
            </a:r>
            <a:r>
              <a:rPr lang="en-US" sz="1300" dirty="0" err="1">
                <a:solidFill>
                  <a:schemeClr val="bg1"/>
                </a:solidFill>
              </a:rPr>
              <a:t>Microsoft.Extensions.Hosting</a:t>
            </a:r>
            <a:endParaRPr lang="en-US" sz="13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300" dirty="0">
                <a:solidFill>
                  <a:schemeClr val="bg1"/>
                </a:solidFill>
              </a:rPr>
              <a:t>VPN</a:t>
            </a:r>
          </a:p>
          <a:p>
            <a:pPr lvl="1">
              <a:lnSpc>
                <a:spcPct val="90000"/>
              </a:lnSpc>
            </a:pPr>
            <a:r>
              <a:rPr lang="en-US" sz="1300" dirty="0">
                <a:solidFill>
                  <a:schemeClr val="bg1"/>
                </a:solidFill>
              </a:rPr>
              <a:t>Printing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549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E47C794-DD90-4D91-829F-2F92D74D4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A91F91-27C6-4301-95BB-38D75819E4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146DDC2-5A93-4B50-B8F4-B5311F9EC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9AA3227-4C96-4188-B279-CBD4D28FA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943AC8-1C36-402E-9CF9-236EC89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107455A9-9423-4813-B4F5-5987FC507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523852" y="18006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553DE0C0-A442-421A-BC88-7C91FBC0D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612744" y="27763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0D557BDA-150C-4379-BDD2-E21312590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EEB8BC-DB71-E24A-84BB-6C0D28AA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425580" cy="1622322"/>
          </a:xfrm>
        </p:spPr>
        <p:txBody>
          <a:bodyPr>
            <a:normAutofit/>
          </a:bodyPr>
          <a:lstStyle/>
          <a:p>
            <a:r>
              <a:rPr lang="en-US"/>
              <a:t>Thanks for Watching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75316-A5D8-9743-8507-FBE3ABCC5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456769" cy="3811740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chemeClr val="bg1"/>
                </a:solidFill>
                <a:hlinkClick r:id="rId3"/>
              </a:rPr>
              <a:t>https://github.com/shinyorg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  <a:hlinkClick r:id="rId4"/>
              </a:rPr>
              <a:t>https://github.com/aritchie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  <a:hlinkClick r:id="rId5"/>
              </a:rPr>
              <a:t>https://allancritchie.net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  <a:hlinkClick r:id="rId6"/>
              </a:rPr>
              <a:t>https://www.nuget.org/profiles/ShinyLib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Twitter: @allanritchie911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BCEBE09-5416-A745-A6A3-44A92D7F8D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6328" y="1429182"/>
            <a:ext cx="4017216" cy="401721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90D4F95-AC40-4C7F-8794-DF2B6F750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408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06E96C53-1010-48EB-8728-70CB58236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EE899E0-D27A-454B-8E91-14A292422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EDF8A7C-C5E2-42D4-884A-EC7DE68E7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0ADD528-121C-4D05-B77B-54B31D7BA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7CF2869-5CDD-4AD2-8AC0-4AE179D39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0FD2D0A6-D3D4-4573-AD6B-2B5DBFF0C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39749B2A-2C8D-45C7-A857-30307A089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FEC28B8C-B40C-4618-823B-C6D730FE8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709CC7-2EDE-4E39-95DB-AC38FDB48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/>
              <a:t>Allan Ritchie</a:t>
            </a:r>
            <a:endParaRPr lang="en-C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47E1DF-932A-4AD8-8482-769932D86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Microsoft MVP &amp; Former Xamarin MVP</a:t>
            </a:r>
          </a:p>
          <a:p>
            <a:r>
              <a:rPr lang="en-US" dirty="0">
                <a:solidFill>
                  <a:schemeClr val="bg1"/>
                </a:solidFill>
              </a:rPr>
              <a:t>Been doing .NET since it started</a:t>
            </a:r>
          </a:p>
          <a:p>
            <a:r>
              <a:rPr lang="en-US" dirty="0">
                <a:solidFill>
                  <a:schemeClr val="bg1"/>
                </a:solidFill>
              </a:rPr>
              <a:t>Lots of OSS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Twitter: @allanritchie911</a:t>
            </a:r>
          </a:p>
          <a:p>
            <a:r>
              <a:rPr lang="en-US" dirty="0" err="1">
                <a:solidFill>
                  <a:schemeClr val="bg1"/>
                </a:solidFill>
              </a:rPr>
              <a:t>GitHub:artichie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close up of a mask&#10;&#10;Description automatically generated">
            <a:extLst>
              <a:ext uri="{FF2B5EF4-FFF2-40B4-BE49-F238E27FC236}">
                <a16:creationId xmlns:a16="http://schemas.microsoft.com/office/drawing/2014/main" id="{92A42F38-E6E1-4981-9ADE-EFF06EE832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61" r="16612" b="1"/>
          <a:stretch/>
        </p:blipFill>
        <p:spPr>
          <a:xfrm>
            <a:off x="7421307" y="1928476"/>
            <a:ext cx="2218721" cy="2558972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10CC18C0-9A66-45AE-B534-B8D29AFEA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955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B1A260-8A72-4E08-82CC-DB3DB0A49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38" name="Rectangle 10">
              <a:extLst>
                <a:ext uri="{FF2B5EF4-FFF2-40B4-BE49-F238E27FC236}">
                  <a16:creationId xmlns:a16="http://schemas.microsoft.com/office/drawing/2014/main" id="{F5EE446B-EFB2-4F6A-AC6E-936E92DB5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483BA79-FCF5-4852-AF0E-CA634727E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12">
              <a:extLst>
                <a:ext uri="{FF2B5EF4-FFF2-40B4-BE49-F238E27FC236}">
                  <a16:creationId xmlns:a16="http://schemas.microsoft.com/office/drawing/2014/main" id="{A2630BA5-8A74-4D0A-BB80-42BB6E2D0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D6109B2-DB31-43CB-950B-AB02BC17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Oval 14">
              <a:extLst>
                <a:ext uri="{FF2B5EF4-FFF2-40B4-BE49-F238E27FC236}">
                  <a16:creationId xmlns:a16="http://schemas.microsoft.com/office/drawing/2014/main" id="{4F4C0381-B807-4F22-9362-4CF1EA4ED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DC58E5-A2AB-4AF3-BFDC-51F45B85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5A82E722-60BE-4C4A-93FB-ED5C9D25F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BD917B57-2D0B-49F7-99D0-3E0D11138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ED29444E-A895-4493-BEBA-CBD61CF47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9237B3E9-B2D7-4C20-930D-6FD74FFB5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BAEAA4-23C7-4E3E-97E4-D974DA56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What Does Shiny Solve?</a:t>
            </a:r>
            <a:endParaRPr lang="en-CA" sz="3200">
              <a:solidFill>
                <a:srgbClr val="EBEBEB"/>
              </a:solidFill>
            </a:endParaRP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559EFB9E-39D6-49C6-97B2-FFCE3EF14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 saw every app suffer when it came to backgrounding with device features like GPS, Geofencing, and background jobs in general</a:t>
            </a:r>
          </a:p>
          <a:p>
            <a:r>
              <a:rPr lang="en-US" sz="2000" dirty="0"/>
              <a:t>Even when backgrounding was done “right”, it was hard to do it cross platform and even harder to bring your services to it</a:t>
            </a:r>
          </a:p>
          <a:p>
            <a:r>
              <a:rPr lang="en-US" sz="2000" dirty="0"/>
              <a:t>Xamarin Essentials is great, but it doesn’t lend itself to testability for us old school enterprise </a:t>
            </a:r>
            <a:r>
              <a:rPr lang="en-US" sz="2000" dirty="0" err="1"/>
              <a:t>devs</a:t>
            </a:r>
            <a:endParaRPr lang="en-US" sz="2000" dirty="0"/>
          </a:p>
          <a:p>
            <a:r>
              <a:rPr lang="en-US" sz="2000" dirty="0"/>
              <a:t>The APIs for things like Push &amp; BLE were always complex or junk like Bluetooth on Android. I wanted Prism, but for services !</a:t>
            </a:r>
          </a:p>
        </p:txBody>
      </p:sp>
    </p:spTree>
    <p:extLst>
      <p:ext uri="{BB962C8B-B14F-4D97-AF65-F5344CB8AC3E}">
        <p14:creationId xmlns:p14="http://schemas.microsoft.com/office/powerpoint/2010/main" val="357156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AF1E58-D170-4EF3-8E1A-992DA3688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ACCB19-3F29-416E-BD93-24BDDE37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C41423-F9F7-4333-A541-61582D3D2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66DA090-6BD9-45CC-B782-02767069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9F93AF-9489-4B8A-AA6B-1B00D3CA6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2F459F0B-865B-481D-9AC3-15C76A336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61CDB3A6-B686-4E1D-AD52-3DC038A45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8B12F-609B-DF40-8C42-D5C166A6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What Does Shiny Offer?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38E400-4F30-481D-A5DC-5AA21A2CB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0F0259-FBDE-416D-9130-BC7AE9C811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3144003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17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12">
            <a:extLst>
              <a:ext uri="{FF2B5EF4-FFF2-40B4-BE49-F238E27FC236}">
                <a16:creationId xmlns:a16="http://schemas.microsoft.com/office/drawing/2014/main" id="{CD950F15-6D99-47E2-B154-2C00E88EA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14C901-D8C8-4CD1-AAA5-1A817CF01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7C4951-D8F5-46FB-8B71-688125345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86A28D8-A49D-4FCF-A23D-E67EB998D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5457A18-54B4-4D19-8822-970FB0CF6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FD1E74F-5193-4410-8D57-F2F44EDBC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A60DA7D-DF3C-42E6-B8E7-CA05113A2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9DD32C2-73A0-44F9-A340-1E4DBD521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9" name="Rectangle 21">
            <a:extLst>
              <a:ext uri="{FF2B5EF4-FFF2-40B4-BE49-F238E27FC236}">
                <a16:creationId xmlns:a16="http://schemas.microsoft.com/office/drawing/2014/main" id="{4FE4FEFB-1CF6-42E6-A494-774587540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2A684-F935-BB4C-BA2A-5139E3CB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Setup</a:t>
            </a:r>
          </a:p>
        </p:txBody>
      </p:sp>
      <p:grpSp>
        <p:nvGrpSpPr>
          <p:cNvPr id="30" name="Group 23">
            <a:extLst>
              <a:ext uri="{FF2B5EF4-FFF2-40B4-BE49-F238E27FC236}">
                <a16:creationId xmlns:a16="http://schemas.microsoft.com/office/drawing/2014/main" id="{0F61C4B8-E5B7-46D4-8E18-47D70A0AB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EE49B5-50ED-4DCF-A2CE-FA31D140A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DA598523-5F47-4ABB-9F8B-7ADE94DA7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F17F1737-604E-4F6C-913F-77779CF83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808B36-3DF2-B04A-B258-4770E2337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498" y="541386"/>
            <a:ext cx="3221590" cy="3255620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2BBBEBC-FE61-4646-B69F-A5B2D00F5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35" y="6654"/>
            <a:ext cx="42792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7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40" name="Rectangle 24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25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DE9A3-DFCF-AD4B-8AA7-B588DBB62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Boilerplate  iOS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20" name="Content Placeholder 1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C333CEB-CBA4-3240-ACAB-73057EBC6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086" y="1333877"/>
            <a:ext cx="7794001" cy="3416300"/>
          </a:xfrm>
        </p:spPr>
      </p:pic>
    </p:spTree>
    <p:extLst>
      <p:ext uri="{BB962C8B-B14F-4D97-AF65-F5344CB8AC3E}">
        <p14:creationId xmlns:p14="http://schemas.microsoft.com/office/powerpoint/2010/main" val="250053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20111E-8029-2A43-95B9-79CB144A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Boilerplate - Android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3CEFD16-76AA-FD47-BDA8-0DF4EF67F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58" y="402164"/>
            <a:ext cx="6418674" cy="569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17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CD950F15-6D99-47E2-B154-2C00E88EA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A14C901-D8C8-4CD1-AAA5-1A817CF01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97C4951-D8F5-46FB-8B71-688125345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86A28D8-A49D-4FCF-A23D-E67EB998D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5457A18-54B4-4D19-8822-970FB0CF6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FD1E74F-5193-4410-8D57-F2F44EDBC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A60DA7D-DF3C-42E6-B8E7-CA05113A2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49DD32C2-73A0-44F9-A340-1E4DBD521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4FE4FEFB-1CF6-42E6-A494-774587540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6CE3EAE-806C-4E7B-A488-876752177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34478A1-1CB1-4FD1-B6CC-D6830657A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FE86CB6-F0BE-49A6-80C4-818FD4FC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Freeform 5">
            <a:extLst>
              <a:ext uri="{FF2B5EF4-FFF2-40B4-BE49-F238E27FC236}">
                <a16:creationId xmlns:a16="http://schemas.microsoft.com/office/drawing/2014/main" id="{10407C14-94AC-4705-AA56-537871C30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62" name="Freeform 5">
            <a:extLst>
              <a:ext uri="{FF2B5EF4-FFF2-40B4-BE49-F238E27FC236}">
                <a16:creationId xmlns:a16="http://schemas.microsoft.com/office/drawing/2014/main" id="{F628C334-2D10-4CEE-BAEF-C9CFB49C9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800000">
            <a:off x="457200" y="0"/>
            <a:ext cx="11277600" cy="4533900"/>
          </a:xfrm>
          <a:custGeom>
            <a:avLst/>
            <a:gdLst/>
            <a:ahLst/>
            <a:cxnLst/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34F7D70F-5AAF-4272-AE65-4A2C73A13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EB69A-00BC-E748-9D5C-FA69CE13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Background Jobs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C9CD26-3E08-8F43-8CF5-831472524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10" y="927255"/>
            <a:ext cx="6520620" cy="3032088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7" name="Content Placeholder 4" descr="A picture containing clock, phone&#10;&#10;Description automatically generated">
            <a:extLst>
              <a:ext uri="{FF2B5EF4-FFF2-40B4-BE49-F238E27FC236}">
                <a16:creationId xmlns:a16="http://schemas.microsoft.com/office/drawing/2014/main" id="{F7E668FC-B518-744A-BFDD-82D75A832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919930" y="473338"/>
            <a:ext cx="1876154" cy="3439617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6DF9B5BE-F531-4301-81F9-7BEBF4E71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52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DCE8C-D6A0-BA4F-B93F-BEF9EBD5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Geofences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E4006C-77A9-B24B-82D8-C3F5443FA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3099" y="560438"/>
            <a:ext cx="7161653" cy="569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71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284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Getting Started with Shiny</vt:lpstr>
      <vt:lpstr>Allan Ritchie</vt:lpstr>
      <vt:lpstr>What Does Shiny Solve?</vt:lpstr>
      <vt:lpstr>What Does Shiny Offer?</vt:lpstr>
      <vt:lpstr>Setup</vt:lpstr>
      <vt:lpstr>Boilerplate  iOS</vt:lpstr>
      <vt:lpstr>Boilerplate - Android</vt:lpstr>
      <vt:lpstr>Background Jobs</vt:lpstr>
      <vt:lpstr>Geofences</vt:lpstr>
      <vt:lpstr>Geofences</vt:lpstr>
      <vt:lpstr>Notifications</vt:lpstr>
      <vt:lpstr>What’s Next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Shiny</dc:title>
  <dc:creator>Allan Ritchie</dc:creator>
  <cp:lastModifiedBy>Allan Ritchie</cp:lastModifiedBy>
  <cp:revision>1</cp:revision>
  <dcterms:created xsi:type="dcterms:W3CDTF">2020-07-23T16:18:23Z</dcterms:created>
  <dcterms:modified xsi:type="dcterms:W3CDTF">2021-04-20T15:05:34Z</dcterms:modified>
</cp:coreProperties>
</file>