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A50"/>
    <a:srgbClr val="91F5AD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27369-0A7D-4D51-90B7-8EA6991C81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0752EE-4B1D-4CF5-B03C-0CE295867965}">
      <dgm:prSet/>
      <dgm:spPr/>
      <dgm:t>
        <a:bodyPr/>
        <a:lstStyle/>
        <a:p>
          <a:r>
            <a:rPr lang="en-US" b="0" i="0"/>
            <a:t>The goal of this workshop is to have everyone find the bomb and enter the disarm code</a:t>
          </a:r>
          <a:endParaRPr lang="en-US"/>
        </a:p>
      </dgm:t>
    </dgm:pt>
    <dgm:pt modelId="{1EFAA987-6516-4937-81FB-57631C5818E1}" type="parTrans" cxnId="{FE992834-5B7A-49D7-8BCE-D747CD68B729}">
      <dgm:prSet/>
      <dgm:spPr/>
      <dgm:t>
        <a:bodyPr/>
        <a:lstStyle/>
        <a:p>
          <a:endParaRPr lang="en-US"/>
        </a:p>
      </dgm:t>
    </dgm:pt>
    <dgm:pt modelId="{F7F51F33-55F3-48FB-BC71-15E61CD49C21}" type="sibTrans" cxnId="{FE992834-5B7A-49D7-8BCE-D747CD68B729}">
      <dgm:prSet/>
      <dgm:spPr/>
      <dgm:t>
        <a:bodyPr/>
        <a:lstStyle/>
        <a:p>
          <a:endParaRPr lang="en-US"/>
        </a:p>
      </dgm:t>
    </dgm:pt>
    <dgm:pt modelId="{3C7EA6E3-371C-4FC2-91EE-A3EAE82EEC69}">
      <dgm:prSet/>
      <dgm:spPr/>
      <dgm:t>
        <a:bodyPr/>
        <a:lstStyle/>
        <a:p>
          <a:r>
            <a:rPr lang="en-US" b="0" i="0"/>
            <a:t>Build an app that uses BluetoothLE to talk find the bomb</a:t>
          </a:r>
          <a:endParaRPr lang="en-US"/>
        </a:p>
      </dgm:t>
    </dgm:pt>
    <dgm:pt modelId="{B9D8DF29-D19C-4764-AF8C-0ABAB867F746}" type="parTrans" cxnId="{A251A9C0-8D09-4C18-88C4-397E6AAD49BB}">
      <dgm:prSet/>
      <dgm:spPr/>
      <dgm:t>
        <a:bodyPr/>
        <a:lstStyle/>
        <a:p>
          <a:endParaRPr lang="en-US"/>
        </a:p>
      </dgm:t>
    </dgm:pt>
    <dgm:pt modelId="{2D3A974D-A3E1-4107-A0E8-8A1E418F98B5}" type="sibTrans" cxnId="{A251A9C0-8D09-4C18-88C4-397E6AAD49BB}">
      <dgm:prSet/>
      <dgm:spPr/>
      <dgm:t>
        <a:bodyPr/>
        <a:lstStyle/>
        <a:p>
          <a:endParaRPr lang="en-US"/>
        </a:p>
      </dgm:t>
    </dgm:pt>
    <dgm:pt modelId="{8F9B2738-62E9-4E4D-9AE4-0902B1772A12}">
      <dgm:prSet/>
      <dgm:spPr/>
      <dgm:t>
        <a:bodyPr/>
        <a:lstStyle/>
        <a:p>
          <a:r>
            <a:rPr lang="en-US" b="0" i="0"/>
            <a:t>Use the app to read/write/get notifications about what the disarm code is</a:t>
          </a:r>
          <a:endParaRPr lang="en-US"/>
        </a:p>
      </dgm:t>
    </dgm:pt>
    <dgm:pt modelId="{E6378A15-CE19-4831-98F0-F3FD42911D09}" type="parTrans" cxnId="{2526C9CD-E765-48CC-864B-7CFBB29522A2}">
      <dgm:prSet/>
      <dgm:spPr/>
      <dgm:t>
        <a:bodyPr/>
        <a:lstStyle/>
        <a:p>
          <a:endParaRPr lang="en-US"/>
        </a:p>
      </dgm:t>
    </dgm:pt>
    <dgm:pt modelId="{84D04322-5031-4F8D-B0F8-4E5D3336CA1C}" type="sibTrans" cxnId="{2526C9CD-E765-48CC-864B-7CFBB29522A2}">
      <dgm:prSet/>
      <dgm:spPr/>
      <dgm:t>
        <a:bodyPr/>
        <a:lstStyle/>
        <a:p>
          <a:endParaRPr lang="en-US"/>
        </a:p>
      </dgm:t>
    </dgm:pt>
    <dgm:pt modelId="{828AE5B8-6797-49D3-AF76-8A28BAB1D728}">
      <dgm:prSet/>
      <dgm:spPr/>
      <dgm:t>
        <a:bodyPr/>
        <a:lstStyle/>
        <a:p>
          <a:r>
            <a:rPr lang="en-US" b="0" i="0"/>
            <a:t>Enter the code on the pinpad located at the front</a:t>
          </a:r>
          <a:endParaRPr lang="en-US"/>
        </a:p>
      </dgm:t>
    </dgm:pt>
    <dgm:pt modelId="{9A2EF5B3-EE1B-4E8F-BE5E-CBF30945493C}" type="parTrans" cxnId="{E7F7CF0D-98B5-4097-AE1A-6D6BF7F43B4B}">
      <dgm:prSet/>
      <dgm:spPr/>
      <dgm:t>
        <a:bodyPr/>
        <a:lstStyle/>
        <a:p>
          <a:endParaRPr lang="en-US"/>
        </a:p>
      </dgm:t>
    </dgm:pt>
    <dgm:pt modelId="{E05956A2-E9AD-41E5-B80A-D7D4D4C7F1C8}" type="sibTrans" cxnId="{E7F7CF0D-98B5-4097-AE1A-6D6BF7F43B4B}">
      <dgm:prSet/>
      <dgm:spPr/>
      <dgm:t>
        <a:bodyPr/>
        <a:lstStyle/>
        <a:p>
          <a:endParaRPr lang="en-US"/>
        </a:p>
      </dgm:t>
    </dgm:pt>
    <dgm:pt modelId="{1C1E2F2E-1052-4027-B7D4-CF39325BE90F}">
      <dgm:prSet/>
      <dgm:spPr/>
      <dgm:t>
        <a:bodyPr/>
        <a:lstStyle/>
        <a:p>
          <a:r>
            <a:rPr lang="en-US" b="0" i="0"/>
            <a:t>Each team has to have a single code base and device to be used</a:t>
          </a:r>
          <a:endParaRPr lang="en-US"/>
        </a:p>
      </dgm:t>
    </dgm:pt>
    <dgm:pt modelId="{DE8E0D48-8A3D-47F6-B1FE-3F0F6E2FB730}" type="parTrans" cxnId="{DA44C618-E96F-412D-B467-CD690EF76DEA}">
      <dgm:prSet/>
      <dgm:spPr/>
      <dgm:t>
        <a:bodyPr/>
        <a:lstStyle/>
        <a:p>
          <a:endParaRPr lang="en-US"/>
        </a:p>
      </dgm:t>
    </dgm:pt>
    <dgm:pt modelId="{A42FF46C-0C01-45FC-8F03-11837D8925CE}" type="sibTrans" cxnId="{DA44C618-E96F-412D-B467-CD690EF76DEA}">
      <dgm:prSet/>
      <dgm:spPr/>
      <dgm:t>
        <a:bodyPr/>
        <a:lstStyle/>
        <a:p>
          <a:endParaRPr lang="en-US"/>
        </a:p>
      </dgm:t>
    </dgm:pt>
    <dgm:pt modelId="{64197E7C-E195-465C-B454-B4E6E7B636FE}">
      <dgm:prSet/>
      <dgm:spPr/>
      <dgm:t>
        <a:bodyPr/>
        <a:lstStyle/>
        <a:p>
          <a:r>
            <a:rPr lang="en-US" b="0" i="0"/>
            <a:t>EVERYONE means that we all live or we all lose - just like real life software projects</a:t>
          </a:r>
          <a:endParaRPr lang="en-US"/>
        </a:p>
      </dgm:t>
    </dgm:pt>
    <dgm:pt modelId="{C99D55C6-4FB3-4986-AEB8-5668A74E80B9}" type="parTrans" cxnId="{C83DD593-1321-46B4-A396-59BC4D9756B3}">
      <dgm:prSet/>
      <dgm:spPr/>
      <dgm:t>
        <a:bodyPr/>
        <a:lstStyle/>
        <a:p>
          <a:endParaRPr lang="en-US"/>
        </a:p>
      </dgm:t>
    </dgm:pt>
    <dgm:pt modelId="{43811DCA-2B6B-412B-9E3D-F76C1D36459D}" type="sibTrans" cxnId="{C83DD593-1321-46B4-A396-59BC4D9756B3}">
      <dgm:prSet/>
      <dgm:spPr/>
      <dgm:t>
        <a:bodyPr/>
        <a:lstStyle/>
        <a:p>
          <a:endParaRPr lang="en-US"/>
        </a:p>
      </dgm:t>
    </dgm:pt>
    <dgm:pt modelId="{74788015-45C3-4C56-805B-1241B300E268}">
      <dgm:prSet/>
      <dgm:spPr/>
      <dgm:t>
        <a:bodyPr/>
        <a:lstStyle/>
        <a:p>
          <a:r>
            <a:rPr lang="en-US" b="0" i="0"/>
            <a:t>You can work together as any size team(s) you would like or even go solo</a:t>
          </a:r>
          <a:endParaRPr lang="en-US"/>
        </a:p>
      </dgm:t>
    </dgm:pt>
    <dgm:pt modelId="{84D17D7B-B008-47BC-B2C0-FA00C0D95CED}" type="parTrans" cxnId="{A8FC12A3-5838-4E03-848E-DC7CC2926175}">
      <dgm:prSet/>
      <dgm:spPr/>
      <dgm:t>
        <a:bodyPr/>
        <a:lstStyle/>
        <a:p>
          <a:endParaRPr lang="en-US"/>
        </a:p>
      </dgm:t>
    </dgm:pt>
    <dgm:pt modelId="{2148A6EB-0838-4151-A9E3-D5B038175A46}" type="sibTrans" cxnId="{A8FC12A3-5838-4E03-848E-DC7CC2926175}">
      <dgm:prSet/>
      <dgm:spPr/>
      <dgm:t>
        <a:bodyPr/>
        <a:lstStyle/>
        <a:p>
          <a:endParaRPr lang="en-US"/>
        </a:p>
      </dgm:t>
    </dgm:pt>
    <dgm:pt modelId="{89ECB57A-BD71-1A45-BAA3-F5772F8BDE47}" type="pres">
      <dgm:prSet presAssocID="{2DE27369-0A7D-4D51-90B7-8EA6991C814B}" presName="linear" presStyleCnt="0">
        <dgm:presLayoutVars>
          <dgm:animLvl val="lvl"/>
          <dgm:resizeHandles val="exact"/>
        </dgm:presLayoutVars>
      </dgm:prSet>
      <dgm:spPr/>
    </dgm:pt>
    <dgm:pt modelId="{24FBEF11-92B9-EE43-B8BF-85B8B6E0BC3E}" type="pres">
      <dgm:prSet presAssocID="{440752EE-4B1D-4CF5-B03C-0CE29586796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4462E8E-CC1A-894F-90BC-700A742025EC}" type="pres">
      <dgm:prSet presAssocID="{F7F51F33-55F3-48FB-BC71-15E61CD49C21}" presName="spacer" presStyleCnt="0"/>
      <dgm:spPr/>
    </dgm:pt>
    <dgm:pt modelId="{78AD53BE-55B9-6441-AD47-EDD1033BA953}" type="pres">
      <dgm:prSet presAssocID="{3C7EA6E3-371C-4FC2-91EE-A3EAE82EEC6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A547FE2-B31C-6B4E-9C97-8F6F322BBA5E}" type="pres">
      <dgm:prSet presAssocID="{2D3A974D-A3E1-4107-A0E8-8A1E418F98B5}" presName="spacer" presStyleCnt="0"/>
      <dgm:spPr/>
    </dgm:pt>
    <dgm:pt modelId="{AA97DFD0-2A70-CB47-A6EB-499CA7E1E347}" type="pres">
      <dgm:prSet presAssocID="{8F9B2738-62E9-4E4D-9AE4-0902B1772A1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B88C476-D562-DB4D-818E-1742CE690B14}" type="pres">
      <dgm:prSet presAssocID="{84D04322-5031-4F8D-B0F8-4E5D3336CA1C}" presName="spacer" presStyleCnt="0"/>
      <dgm:spPr/>
    </dgm:pt>
    <dgm:pt modelId="{3A670A01-3D5D-9C47-AAC4-968FA88FE4F2}" type="pres">
      <dgm:prSet presAssocID="{828AE5B8-6797-49D3-AF76-8A28BAB1D72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B481FD9-F7A2-8947-89F7-63493EF111EA}" type="pres">
      <dgm:prSet presAssocID="{E05956A2-E9AD-41E5-B80A-D7D4D4C7F1C8}" presName="spacer" presStyleCnt="0"/>
      <dgm:spPr/>
    </dgm:pt>
    <dgm:pt modelId="{860078DE-7616-D14C-B77D-4A5BA8F3E201}" type="pres">
      <dgm:prSet presAssocID="{1C1E2F2E-1052-4027-B7D4-CF39325BE90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EE33145-8357-F244-88F6-EC7BC4F65480}" type="pres">
      <dgm:prSet presAssocID="{A42FF46C-0C01-45FC-8F03-11837D8925CE}" presName="spacer" presStyleCnt="0"/>
      <dgm:spPr/>
    </dgm:pt>
    <dgm:pt modelId="{0B44D5BF-399A-E94C-9CD0-285C6CFA7500}" type="pres">
      <dgm:prSet presAssocID="{64197E7C-E195-465C-B454-B4E6E7B636F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0955096-CA65-0F40-A4F4-46905D6D3922}" type="pres">
      <dgm:prSet presAssocID="{43811DCA-2B6B-412B-9E3D-F76C1D36459D}" presName="spacer" presStyleCnt="0"/>
      <dgm:spPr/>
    </dgm:pt>
    <dgm:pt modelId="{025F5A76-8625-6F44-9B5F-75D8A8AF0D47}" type="pres">
      <dgm:prSet presAssocID="{74788015-45C3-4C56-805B-1241B300E26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51A9A08-0BDA-0748-9C4C-FE6A4A4F6C4D}" type="presOf" srcId="{3C7EA6E3-371C-4FC2-91EE-A3EAE82EEC69}" destId="{78AD53BE-55B9-6441-AD47-EDD1033BA953}" srcOrd="0" destOrd="0" presId="urn:microsoft.com/office/officeart/2005/8/layout/vList2"/>
    <dgm:cxn modelId="{E7F7CF0D-98B5-4097-AE1A-6D6BF7F43B4B}" srcId="{2DE27369-0A7D-4D51-90B7-8EA6991C814B}" destId="{828AE5B8-6797-49D3-AF76-8A28BAB1D728}" srcOrd="3" destOrd="0" parTransId="{9A2EF5B3-EE1B-4E8F-BE5E-CBF30945493C}" sibTransId="{E05956A2-E9AD-41E5-B80A-D7D4D4C7F1C8}"/>
    <dgm:cxn modelId="{DA44C618-E96F-412D-B467-CD690EF76DEA}" srcId="{2DE27369-0A7D-4D51-90B7-8EA6991C814B}" destId="{1C1E2F2E-1052-4027-B7D4-CF39325BE90F}" srcOrd="4" destOrd="0" parTransId="{DE8E0D48-8A3D-47F6-B1FE-3F0F6E2FB730}" sibTransId="{A42FF46C-0C01-45FC-8F03-11837D8925CE}"/>
    <dgm:cxn modelId="{AD2C6827-B9BE-9A42-94FE-FB538CB0594E}" type="presOf" srcId="{8F9B2738-62E9-4E4D-9AE4-0902B1772A12}" destId="{AA97DFD0-2A70-CB47-A6EB-499CA7E1E347}" srcOrd="0" destOrd="0" presId="urn:microsoft.com/office/officeart/2005/8/layout/vList2"/>
    <dgm:cxn modelId="{5E18DD30-995A-564F-A82D-7BFCF9A82A3E}" type="presOf" srcId="{2DE27369-0A7D-4D51-90B7-8EA6991C814B}" destId="{89ECB57A-BD71-1A45-BAA3-F5772F8BDE47}" srcOrd="0" destOrd="0" presId="urn:microsoft.com/office/officeart/2005/8/layout/vList2"/>
    <dgm:cxn modelId="{6174CA32-D662-1E4A-852E-C4D46973B1E0}" type="presOf" srcId="{828AE5B8-6797-49D3-AF76-8A28BAB1D728}" destId="{3A670A01-3D5D-9C47-AAC4-968FA88FE4F2}" srcOrd="0" destOrd="0" presId="urn:microsoft.com/office/officeart/2005/8/layout/vList2"/>
    <dgm:cxn modelId="{FE992834-5B7A-49D7-8BCE-D747CD68B729}" srcId="{2DE27369-0A7D-4D51-90B7-8EA6991C814B}" destId="{440752EE-4B1D-4CF5-B03C-0CE295867965}" srcOrd="0" destOrd="0" parTransId="{1EFAA987-6516-4937-81FB-57631C5818E1}" sibTransId="{F7F51F33-55F3-48FB-BC71-15E61CD49C21}"/>
    <dgm:cxn modelId="{271C0A44-CF68-5D4E-A472-3186B00D7171}" type="presOf" srcId="{64197E7C-E195-465C-B454-B4E6E7B636FE}" destId="{0B44D5BF-399A-E94C-9CD0-285C6CFA7500}" srcOrd="0" destOrd="0" presId="urn:microsoft.com/office/officeart/2005/8/layout/vList2"/>
    <dgm:cxn modelId="{154DA779-7D54-1E40-9CBD-E74EF4B70B53}" type="presOf" srcId="{1C1E2F2E-1052-4027-B7D4-CF39325BE90F}" destId="{860078DE-7616-D14C-B77D-4A5BA8F3E201}" srcOrd="0" destOrd="0" presId="urn:microsoft.com/office/officeart/2005/8/layout/vList2"/>
    <dgm:cxn modelId="{C83DD593-1321-46B4-A396-59BC4D9756B3}" srcId="{2DE27369-0A7D-4D51-90B7-8EA6991C814B}" destId="{64197E7C-E195-465C-B454-B4E6E7B636FE}" srcOrd="5" destOrd="0" parTransId="{C99D55C6-4FB3-4986-AEB8-5668A74E80B9}" sibTransId="{43811DCA-2B6B-412B-9E3D-F76C1D36459D}"/>
    <dgm:cxn modelId="{A8FC12A3-5838-4E03-848E-DC7CC2926175}" srcId="{2DE27369-0A7D-4D51-90B7-8EA6991C814B}" destId="{74788015-45C3-4C56-805B-1241B300E268}" srcOrd="6" destOrd="0" parTransId="{84D17D7B-B008-47BC-B2C0-FA00C0D95CED}" sibTransId="{2148A6EB-0838-4151-A9E3-D5B038175A46}"/>
    <dgm:cxn modelId="{A251A9C0-8D09-4C18-88C4-397E6AAD49BB}" srcId="{2DE27369-0A7D-4D51-90B7-8EA6991C814B}" destId="{3C7EA6E3-371C-4FC2-91EE-A3EAE82EEC69}" srcOrd="1" destOrd="0" parTransId="{B9D8DF29-D19C-4764-AF8C-0ABAB867F746}" sibTransId="{2D3A974D-A3E1-4107-A0E8-8A1E418F98B5}"/>
    <dgm:cxn modelId="{B5EEF7CC-46B6-9A44-8511-3D677C675D90}" type="presOf" srcId="{74788015-45C3-4C56-805B-1241B300E268}" destId="{025F5A76-8625-6F44-9B5F-75D8A8AF0D47}" srcOrd="0" destOrd="0" presId="urn:microsoft.com/office/officeart/2005/8/layout/vList2"/>
    <dgm:cxn modelId="{2526C9CD-E765-48CC-864B-7CFBB29522A2}" srcId="{2DE27369-0A7D-4D51-90B7-8EA6991C814B}" destId="{8F9B2738-62E9-4E4D-9AE4-0902B1772A12}" srcOrd="2" destOrd="0" parTransId="{E6378A15-CE19-4831-98F0-F3FD42911D09}" sibTransId="{84D04322-5031-4F8D-B0F8-4E5D3336CA1C}"/>
    <dgm:cxn modelId="{B5AD0FD0-860C-FB45-AF6B-C7DC102D8BBF}" type="presOf" srcId="{440752EE-4B1D-4CF5-B03C-0CE295867965}" destId="{24FBEF11-92B9-EE43-B8BF-85B8B6E0BC3E}" srcOrd="0" destOrd="0" presId="urn:microsoft.com/office/officeart/2005/8/layout/vList2"/>
    <dgm:cxn modelId="{20F87D02-60BB-B147-AA62-FE40908768BC}" type="presParOf" srcId="{89ECB57A-BD71-1A45-BAA3-F5772F8BDE47}" destId="{24FBEF11-92B9-EE43-B8BF-85B8B6E0BC3E}" srcOrd="0" destOrd="0" presId="urn:microsoft.com/office/officeart/2005/8/layout/vList2"/>
    <dgm:cxn modelId="{0997DCE7-7572-D74F-B271-3EC10414FEEE}" type="presParOf" srcId="{89ECB57A-BD71-1A45-BAA3-F5772F8BDE47}" destId="{94462E8E-CC1A-894F-90BC-700A742025EC}" srcOrd="1" destOrd="0" presId="urn:microsoft.com/office/officeart/2005/8/layout/vList2"/>
    <dgm:cxn modelId="{6E82558F-D2B8-7E4A-8B8B-B6596DC5B9BC}" type="presParOf" srcId="{89ECB57A-BD71-1A45-BAA3-F5772F8BDE47}" destId="{78AD53BE-55B9-6441-AD47-EDD1033BA953}" srcOrd="2" destOrd="0" presId="urn:microsoft.com/office/officeart/2005/8/layout/vList2"/>
    <dgm:cxn modelId="{07D01D9D-AD03-7940-A8C4-75B61ED77494}" type="presParOf" srcId="{89ECB57A-BD71-1A45-BAA3-F5772F8BDE47}" destId="{2A547FE2-B31C-6B4E-9C97-8F6F322BBA5E}" srcOrd="3" destOrd="0" presId="urn:microsoft.com/office/officeart/2005/8/layout/vList2"/>
    <dgm:cxn modelId="{B7213FFF-CFFE-4642-8F01-3EC8AE9D1206}" type="presParOf" srcId="{89ECB57A-BD71-1A45-BAA3-F5772F8BDE47}" destId="{AA97DFD0-2A70-CB47-A6EB-499CA7E1E347}" srcOrd="4" destOrd="0" presId="urn:microsoft.com/office/officeart/2005/8/layout/vList2"/>
    <dgm:cxn modelId="{3F783EA9-9B0A-414A-89C1-41A8C3A985F6}" type="presParOf" srcId="{89ECB57A-BD71-1A45-BAA3-F5772F8BDE47}" destId="{FB88C476-D562-DB4D-818E-1742CE690B14}" srcOrd="5" destOrd="0" presId="urn:microsoft.com/office/officeart/2005/8/layout/vList2"/>
    <dgm:cxn modelId="{FC9C594D-FB58-6540-9FFB-645A8A722E8E}" type="presParOf" srcId="{89ECB57A-BD71-1A45-BAA3-F5772F8BDE47}" destId="{3A670A01-3D5D-9C47-AAC4-968FA88FE4F2}" srcOrd="6" destOrd="0" presId="urn:microsoft.com/office/officeart/2005/8/layout/vList2"/>
    <dgm:cxn modelId="{1F5F0167-92A1-FF4A-86D2-75A9753D63F8}" type="presParOf" srcId="{89ECB57A-BD71-1A45-BAA3-F5772F8BDE47}" destId="{9B481FD9-F7A2-8947-89F7-63493EF111EA}" srcOrd="7" destOrd="0" presId="urn:microsoft.com/office/officeart/2005/8/layout/vList2"/>
    <dgm:cxn modelId="{5652425C-97BF-5646-AC84-8103DE3E5DE1}" type="presParOf" srcId="{89ECB57A-BD71-1A45-BAA3-F5772F8BDE47}" destId="{860078DE-7616-D14C-B77D-4A5BA8F3E201}" srcOrd="8" destOrd="0" presId="urn:microsoft.com/office/officeart/2005/8/layout/vList2"/>
    <dgm:cxn modelId="{B7C5C940-C354-6E40-BBE4-010E753DA176}" type="presParOf" srcId="{89ECB57A-BD71-1A45-BAA3-F5772F8BDE47}" destId="{3EE33145-8357-F244-88F6-EC7BC4F65480}" srcOrd="9" destOrd="0" presId="urn:microsoft.com/office/officeart/2005/8/layout/vList2"/>
    <dgm:cxn modelId="{8AC871BC-23A2-FD40-AD9D-0A493CF8BB2B}" type="presParOf" srcId="{89ECB57A-BD71-1A45-BAA3-F5772F8BDE47}" destId="{0B44D5BF-399A-E94C-9CD0-285C6CFA7500}" srcOrd="10" destOrd="0" presId="urn:microsoft.com/office/officeart/2005/8/layout/vList2"/>
    <dgm:cxn modelId="{2ACD5298-3358-FA49-80A0-7779C13A352F}" type="presParOf" srcId="{89ECB57A-BD71-1A45-BAA3-F5772F8BDE47}" destId="{D0955096-CA65-0F40-A4F4-46905D6D3922}" srcOrd="11" destOrd="0" presId="urn:microsoft.com/office/officeart/2005/8/layout/vList2"/>
    <dgm:cxn modelId="{3C5F2E98-9970-BB4E-85E0-B4660B8FE094}" type="presParOf" srcId="{89ECB57A-BD71-1A45-BAA3-F5772F8BDE47}" destId="{025F5A76-8625-6F44-9B5F-75D8A8AF0D4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BEF11-92B9-EE43-B8BF-85B8B6E0BC3E}">
      <dsp:nvSpPr>
        <dsp:cNvPr id="0" name=""/>
        <dsp:cNvSpPr/>
      </dsp:nvSpPr>
      <dsp:spPr>
        <a:xfrm>
          <a:off x="0" y="109553"/>
          <a:ext cx="6391275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goal of this workshop is to have everyone find the bomb and enter the disarm code</a:t>
          </a:r>
          <a:endParaRPr lang="en-US" sz="1700" kern="1200"/>
        </a:p>
      </dsp:txBody>
      <dsp:txXfrm>
        <a:off x="33012" y="142565"/>
        <a:ext cx="6325251" cy="610236"/>
      </dsp:txXfrm>
    </dsp:sp>
    <dsp:sp modelId="{78AD53BE-55B9-6441-AD47-EDD1033BA953}">
      <dsp:nvSpPr>
        <dsp:cNvPr id="0" name=""/>
        <dsp:cNvSpPr/>
      </dsp:nvSpPr>
      <dsp:spPr>
        <a:xfrm>
          <a:off x="0" y="834773"/>
          <a:ext cx="6391275" cy="676260"/>
        </a:xfrm>
        <a:prstGeom prst="roundRect">
          <a:avLst/>
        </a:prstGeom>
        <a:solidFill>
          <a:schemeClr val="accent2">
            <a:hueOff val="-221789"/>
            <a:satOff val="1369"/>
            <a:lumOff val="-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Build an app that uses BluetoothLE to talk find the bomb</a:t>
          </a:r>
          <a:endParaRPr lang="en-US" sz="1700" kern="1200"/>
        </a:p>
      </dsp:txBody>
      <dsp:txXfrm>
        <a:off x="33012" y="867785"/>
        <a:ext cx="6325251" cy="610236"/>
      </dsp:txXfrm>
    </dsp:sp>
    <dsp:sp modelId="{AA97DFD0-2A70-CB47-A6EB-499CA7E1E347}">
      <dsp:nvSpPr>
        <dsp:cNvPr id="0" name=""/>
        <dsp:cNvSpPr/>
      </dsp:nvSpPr>
      <dsp:spPr>
        <a:xfrm>
          <a:off x="0" y="1559993"/>
          <a:ext cx="6391275" cy="676260"/>
        </a:xfrm>
        <a:prstGeom prst="roundRect">
          <a:avLst/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Use the app to read/write/get notifications about what the disarm code is</a:t>
          </a:r>
          <a:endParaRPr lang="en-US" sz="1700" kern="1200"/>
        </a:p>
      </dsp:txBody>
      <dsp:txXfrm>
        <a:off x="33012" y="1593005"/>
        <a:ext cx="6325251" cy="610236"/>
      </dsp:txXfrm>
    </dsp:sp>
    <dsp:sp modelId="{3A670A01-3D5D-9C47-AAC4-968FA88FE4F2}">
      <dsp:nvSpPr>
        <dsp:cNvPr id="0" name=""/>
        <dsp:cNvSpPr/>
      </dsp:nvSpPr>
      <dsp:spPr>
        <a:xfrm>
          <a:off x="0" y="2285213"/>
          <a:ext cx="6391275" cy="676260"/>
        </a:xfrm>
        <a:prstGeom prst="roundRect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Enter the code on the pinpad located at the front</a:t>
          </a:r>
          <a:endParaRPr lang="en-US" sz="1700" kern="1200"/>
        </a:p>
      </dsp:txBody>
      <dsp:txXfrm>
        <a:off x="33012" y="2318225"/>
        <a:ext cx="6325251" cy="610236"/>
      </dsp:txXfrm>
    </dsp:sp>
    <dsp:sp modelId="{860078DE-7616-D14C-B77D-4A5BA8F3E201}">
      <dsp:nvSpPr>
        <dsp:cNvPr id="0" name=""/>
        <dsp:cNvSpPr/>
      </dsp:nvSpPr>
      <dsp:spPr>
        <a:xfrm>
          <a:off x="0" y="3010433"/>
          <a:ext cx="6391275" cy="676260"/>
        </a:xfrm>
        <a:prstGeom prst="roundRect">
          <a:avLst/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Each team has to have a single code base and device to be used</a:t>
          </a:r>
          <a:endParaRPr lang="en-US" sz="1700" kern="1200"/>
        </a:p>
      </dsp:txBody>
      <dsp:txXfrm>
        <a:off x="33012" y="3043445"/>
        <a:ext cx="6325251" cy="610236"/>
      </dsp:txXfrm>
    </dsp:sp>
    <dsp:sp modelId="{0B44D5BF-399A-E94C-9CD0-285C6CFA7500}">
      <dsp:nvSpPr>
        <dsp:cNvPr id="0" name=""/>
        <dsp:cNvSpPr/>
      </dsp:nvSpPr>
      <dsp:spPr>
        <a:xfrm>
          <a:off x="0" y="3735653"/>
          <a:ext cx="6391275" cy="676260"/>
        </a:xfrm>
        <a:prstGeom prst="roundRect">
          <a:avLst/>
        </a:prstGeom>
        <a:solidFill>
          <a:schemeClr val="accent2">
            <a:hueOff val="-1108946"/>
            <a:satOff val="6847"/>
            <a:lumOff val="-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EVERYONE means that we all live or we all lose - just like real life software projects</a:t>
          </a:r>
          <a:endParaRPr lang="en-US" sz="1700" kern="1200"/>
        </a:p>
      </dsp:txBody>
      <dsp:txXfrm>
        <a:off x="33012" y="3768665"/>
        <a:ext cx="6325251" cy="610236"/>
      </dsp:txXfrm>
    </dsp:sp>
    <dsp:sp modelId="{025F5A76-8625-6F44-9B5F-75D8A8AF0D47}">
      <dsp:nvSpPr>
        <dsp:cNvPr id="0" name=""/>
        <dsp:cNvSpPr/>
      </dsp:nvSpPr>
      <dsp:spPr>
        <a:xfrm>
          <a:off x="0" y="4460873"/>
          <a:ext cx="6391275" cy="676260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You can work together as any size team(s) you would like or even go solo</a:t>
          </a:r>
          <a:endParaRPr lang="en-US" sz="1700" kern="1200"/>
        </a:p>
      </dsp:txBody>
      <dsp:txXfrm>
        <a:off x="33012" y="4493885"/>
        <a:ext cx="6325251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C2E812"/>
            </a:gs>
            <a:gs pos="13000">
              <a:srgbClr val="91F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tchie/xdsworksho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inyorg/shinysamples/tree/master/Samples/BluetoothLE" TargetMode="External"/><Relationship Id="rId5" Type="http://schemas.openxmlformats.org/officeDocument/2006/relationships/hyperlink" Target="https://github.com/aritchie/bluetoothle" TargetMode="External"/><Relationship Id="rId4" Type="http://schemas.openxmlformats.org/officeDocument/2006/relationships/hyperlink" Target="https://github.com/xabre/xamarin-bluetooth-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73CB-4FAF-496C-B2F8-47A512B34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42" r="1" b="2859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34B37-6D33-462B-8BAB-FD965EC0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The Escape Room Workshop/Hack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A293-EDA6-42DA-AF13-CF5E59C0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Allan Ritchie – ACR 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3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F1E8D-9016-A247-84D5-C2A40C8C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Game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1C29A-4C80-463D-A877-49C2EFC19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636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84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4A9FE5-467D-C240-8117-D8E0EEE1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F6E3-5976-9344-9B2D-0F229C19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Once you escape, you can still talk to others, but you cannot help them code/type anything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people that have done this before walking around to help – the only stupid questions are the ones you don’t ask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:). We won’t always give you the answers, but we’ll give you strong 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There will be periodic hints given, so make sure you are always paying attention to what’s going on around you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7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ACB26-C871-294C-A320-6D982BF2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Links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2C96-48D4-C749-B359-5FC32029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hlinkClick r:id="rId3"/>
              </a:rPr>
              <a:t>https://github.com/aritchie/xdsworkshop</a:t>
            </a:r>
            <a:endParaRPr lang="en-US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  <a:hlinkClick r:id="rId4"/>
              </a:rPr>
              <a:t>https://github.com/xabre/xamarin-bluetooth-le</a:t>
            </a:r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  <a:hlinkClick r:id="rId5"/>
              </a:rPr>
              <a:t>https://github.com/aritchie/bluetoothle</a:t>
            </a:r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  <a:hlinkClick r:id="rId6"/>
              </a:rPr>
              <a:t>https://github.com/shinyorg/shinysamples/tree/master/Samples/BluetoothLE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0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The Escape Room Workshop/Hack</vt:lpstr>
      <vt:lpstr>The Game</vt:lpstr>
      <vt:lpstr>Rules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Escape Room Workshop/Hack</dc:title>
  <dc:creator>Allan Ritchie</dc:creator>
  <cp:lastModifiedBy>Allan Ritchie</cp:lastModifiedBy>
  <cp:revision>1</cp:revision>
  <dcterms:created xsi:type="dcterms:W3CDTF">2019-07-07T13:05:27Z</dcterms:created>
  <dcterms:modified xsi:type="dcterms:W3CDTF">2019-07-07T13:05:29Z</dcterms:modified>
</cp:coreProperties>
</file>