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57" r:id="rId6"/>
    <p:sldId id="274" r:id="rId7"/>
    <p:sldId id="276" r:id="rId8"/>
    <p:sldId id="278" r:id="rId9"/>
    <p:sldId id="277" r:id="rId10"/>
    <p:sldId id="27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9DC"/>
    <a:srgbClr val="50ACF2"/>
    <a:srgbClr val="00002D"/>
    <a:srgbClr val="454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4"/>
    <p:restoredTop sz="94718"/>
  </p:normalViewPr>
  <p:slideViewPr>
    <p:cSldViewPr snapToGrid="0">
      <p:cViewPr varScale="1">
        <p:scale>
          <a:sx n="133" d="100"/>
          <a:sy n="133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26A19DD-4D76-924F-9786-4CCFE760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8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tchie/xdsworksho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yorg/shiny" TargetMode="External"/><Relationship Id="rId2" Type="http://schemas.openxmlformats.org/officeDocument/2006/relationships/hyperlink" Target="https://github.com/aritchie/bluetooth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abre/xamarin-bluetooth-le" TargetMode="External"/><Relationship Id="rId4" Type="http://schemas.openxmlformats.org/officeDocument/2006/relationships/hyperlink" Target="https://github.com/shinyorg/shinysampl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68F6DC-99AD-9D40-8C08-9AD1A66E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997028"/>
            <a:ext cx="4876800" cy="35234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B23C19-6682-EE4B-8F9E-240690FD65C2}"/>
              </a:ext>
            </a:extLst>
          </p:cNvPr>
          <p:cNvSpPr txBox="1">
            <a:spLocks/>
          </p:cNvSpPr>
          <p:nvPr/>
        </p:nvSpPr>
        <p:spPr>
          <a:xfrm>
            <a:off x="3905761" y="513594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Houston, TX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262C8-8091-F34F-B8ED-EBC108AF90F1}"/>
              </a:ext>
            </a:extLst>
          </p:cNvPr>
          <p:cNvSpPr txBox="1">
            <a:spLocks/>
          </p:cNvSpPr>
          <p:nvPr/>
        </p:nvSpPr>
        <p:spPr>
          <a:xfrm>
            <a:off x="3905761" y="543023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D6D8D-FD1E-834C-9E4A-59E51F366DA8}"/>
              </a:ext>
            </a:extLst>
          </p:cNvPr>
          <p:cNvSpPr/>
          <p:nvPr/>
        </p:nvSpPr>
        <p:spPr>
          <a:xfrm>
            <a:off x="0" y="6198860"/>
            <a:ext cx="12192000" cy="65914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B21F0-530B-1E4C-969E-EDB45970A488}"/>
              </a:ext>
            </a:extLst>
          </p:cNvPr>
          <p:cNvSpPr txBox="1">
            <a:spLocks/>
          </p:cNvSpPr>
          <p:nvPr/>
        </p:nvSpPr>
        <p:spPr>
          <a:xfrm>
            <a:off x="3905761" y="636565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XamDevSummit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7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0" y="18688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10DA2-6B02-A640-AD1C-5F1A9B2F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068444"/>
            <a:ext cx="466217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The Escape Room</a:t>
            </a:r>
            <a:endParaRPr lang="en-US" sz="5400" b="1" kern="1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63A06D-9B9D-D641-903D-4D95427F5BEC}"/>
              </a:ext>
            </a:extLst>
          </p:cNvPr>
          <p:cNvSpPr/>
          <p:nvPr/>
        </p:nvSpPr>
        <p:spPr>
          <a:xfrm>
            <a:off x="2738604" y="4103301"/>
            <a:ext cx="198370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BD8F28-2B02-3C47-9B79-F7CBC102D308}"/>
              </a:ext>
            </a:extLst>
          </p:cNvPr>
          <p:cNvSpPr txBox="1">
            <a:spLocks/>
          </p:cNvSpPr>
          <p:nvPr/>
        </p:nvSpPr>
        <p:spPr>
          <a:xfrm>
            <a:off x="1446028" y="4343272"/>
            <a:ext cx="3396904" cy="186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sz="28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122BE2-43D2-1941-A859-6B26CAE1BD14}"/>
              </a:ext>
            </a:extLst>
          </p:cNvPr>
          <p:cNvSpPr/>
          <p:nvPr/>
        </p:nvSpPr>
        <p:spPr>
          <a:xfrm>
            <a:off x="5399314" y="2709929"/>
            <a:ext cx="1393372" cy="139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96E447-48E6-9D42-B511-4BB18C6B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89944" y="2952665"/>
            <a:ext cx="1212112" cy="907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C36A2C-D013-424E-89E5-2E9B16C7E1DD}"/>
              </a:ext>
            </a:extLst>
          </p:cNvPr>
          <p:cNvSpPr txBox="1"/>
          <p:nvPr/>
        </p:nvSpPr>
        <p:spPr>
          <a:xfrm>
            <a:off x="7022969" y="2801357"/>
            <a:ext cx="516903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Allan Ritchie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5390D-94E7-A640-BDBF-71A86D3721AB}"/>
              </a:ext>
            </a:extLst>
          </p:cNvPr>
          <p:cNvSpPr txBox="1"/>
          <p:nvPr/>
        </p:nvSpPr>
        <p:spPr>
          <a:xfrm>
            <a:off x="7425764" y="3514880"/>
            <a:ext cx="424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0ACF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@allanritchie911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5A9386-A87B-C648-AD02-34F206E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2" y="3547609"/>
            <a:ext cx="334652" cy="3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0C97C-2B9F-3541-915A-8D8A7E25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The Objective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8CB8246-96C6-BE44-A58B-3AED742D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lvl="0"/>
            <a:r>
              <a:rPr lang="en-US" sz="1900" dirty="0">
                <a:solidFill>
                  <a:srgbClr val="000000"/>
                </a:solidFill>
              </a:rPr>
              <a:t>The goal of this workshop is to have everyone find the bomb and enter the disarm code</a:t>
            </a:r>
          </a:p>
          <a:p>
            <a:pPr lvl="0"/>
            <a:r>
              <a:rPr lang="en-US" sz="1900" dirty="0">
                <a:solidFill>
                  <a:srgbClr val="000000"/>
                </a:solidFill>
              </a:rPr>
              <a:t>Build an app that uses </a:t>
            </a:r>
            <a:r>
              <a:rPr lang="en-US" sz="1900" dirty="0" err="1">
                <a:solidFill>
                  <a:srgbClr val="000000"/>
                </a:solidFill>
              </a:rPr>
              <a:t>BluetoothLE</a:t>
            </a:r>
            <a:r>
              <a:rPr lang="en-US" sz="1900" dirty="0">
                <a:solidFill>
                  <a:srgbClr val="000000"/>
                </a:solidFill>
              </a:rPr>
              <a:t> to talk find the bomb</a:t>
            </a:r>
          </a:p>
          <a:p>
            <a:pPr lvl="0"/>
            <a:r>
              <a:rPr lang="en-US" sz="1900" dirty="0">
                <a:solidFill>
                  <a:srgbClr val="000000"/>
                </a:solidFill>
              </a:rPr>
              <a:t>Use the app to read/write/get notifications to figure out the disarm code</a:t>
            </a:r>
          </a:p>
          <a:p>
            <a:pPr lvl="0"/>
            <a:r>
              <a:rPr lang="en-US" sz="1900" dirty="0">
                <a:solidFill>
                  <a:srgbClr val="000000"/>
                </a:solidFill>
              </a:rPr>
              <a:t>The disarm code does change from each attempt – make sure you disconnect once you’re done</a:t>
            </a:r>
          </a:p>
          <a:p>
            <a:pPr lvl="0"/>
            <a:r>
              <a:rPr lang="en-US" sz="1900" dirty="0">
                <a:solidFill>
                  <a:srgbClr val="000000"/>
                </a:solidFill>
              </a:rPr>
              <a:t>You can work together as any size team(s) you would like or even go solo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Once you enter the correct code, you can still talk to others, but you cannot help them code/type anything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0C97C-2B9F-3541-915A-8D8A7E25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Suggestions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8CB8246-96C6-BE44-A58B-3AED742D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85000" lnSpcReduction="20000"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There will be periodic hints given, so make sure you are always paying attention to what’s going on around you.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The next screen contains clues how how to get the disarm code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Don’t be discouraged, I’ll be coming around and giving hints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You will have an easier time doing this on iOS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WARNING – if you send back the wrong secret, you won’t be told if you’re right or wrong – this is to stop you from spamming – you have to use the PIN pad 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There is a project at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  <a:hlinkClick r:id="rId3"/>
              </a:rPr>
              <a:t>https://github.com/aritchie/xdsworkshop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 - feel free to use it or go your own way</a:t>
            </a:r>
          </a:p>
          <a:p>
            <a:endParaRPr lang="en-US" sz="2000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065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E10FE-452D-314C-9A98-ED4B41CF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is Bluetooth(LE)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C6CD12-1E9D-5848-A5FC-F5A60C23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91" y="1629089"/>
            <a:ext cx="2948946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BE4D-25DA-F44F-8C49-17F3E372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Advertising -  it let’s you know of its existence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Traditional/Classic Bluetooth is a just a read &amp; write stream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LE adds Generic Attribute Profile (GATT) – this is a series of services and </a:t>
            </a:r>
            <a:r>
              <a:rPr lang="en-US" sz="2000" b="1" dirty="0">
                <a:solidFill>
                  <a:srgbClr val="0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en-US" sz="2000" dirty="0">
                <a:solidFill>
                  <a:srgbClr val="000000"/>
                </a:solidFill>
              </a:rPr>
              <a:t>HARACTERISTICS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GATT is made up of services &amp; characteristics (descriptors as well, but not needed for the most part)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WebAPI</a:t>
            </a:r>
            <a:r>
              <a:rPr lang="en-US" sz="2000" dirty="0">
                <a:solidFill>
                  <a:srgbClr val="000000"/>
                </a:solidFill>
              </a:rPr>
              <a:t> equivalents - Controllers = Service | Characteristics are the endpoints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Characteristics can read, write, or notify (</a:t>
            </a:r>
            <a:r>
              <a:rPr lang="en-US" sz="2000" dirty="0" err="1">
                <a:solidFill>
                  <a:srgbClr val="000000"/>
                </a:solidFill>
              </a:rPr>
              <a:t>SignalR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553CA293-9BD6-E940-B56E-343E39821DC6}"/>
              </a:ext>
            </a:extLst>
          </p:cNvPr>
          <p:cNvSpPr/>
          <p:nvPr/>
        </p:nvSpPr>
        <p:spPr>
          <a:xfrm>
            <a:off x="892098" y="2421682"/>
            <a:ext cx="234175" cy="243459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ED0E0-EC91-6D4E-9175-11E55BD3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CLUES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ngerprint2">
            <a:extLst>
              <a:ext uri="{FF2B5EF4-FFF2-40B4-BE49-F238E27FC236}">
                <a16:creationId xmlns:a16="http://schemas.microsoft.com/office/drawing/2014/main" id="{434EDE44-A55C-4903-8FD6-69F51F41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C37A-7688-B247-ACEB-97AB40FE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First you have to find the bomb – It is pretty obvious if you “scan” properly -  “Nexus 6P”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Now that you’ve found it – you have to first ”get” a secret from “</a:t>
            </a:r>
            <a:r>
              <a:rPr lang="en-CA" dirty="0"/>
              <a:t>A495FF2</a:t>
            </a:r>
            <a:r>
              <a:rPr lang="en-CA" b="1" dirty="0"/>
              <a:t>1</a:t>
            </a:r>
            <a:r>
              <a:rPr lang="en-US" sz="2000" dirty="0">
                <a:solidFill>
                  <a:srgbClr val="000000"/>
                </a:solidFill>
              </a:rPr>
              <a:t>…”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Now whisper that secret back to C2 to make sure I know who you are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Lastly, read one more time from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Now ”whisper” the secret back to C</a:t>
            </a:r>
            <a:r>
              <a:rPr lang="en-US" sz="2000" b="1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and C</a:t>
            </a:r>
            <a:r>
              <a:rPr lang="en-US" sz="2000" b="1" dirty="0">
                <a:solidFill>
                  <a:srgbClr val="000000"/>
                </a:solidFill>
              </a:rPr>
              <a:t>3</a:t>
            </a:r>
            <a:r>
              <a:rPr lang="en-US" sz="2000" dirty="0">
                <a:solidFill>
                  <a:srgbClr val="000000"/>
                </a:solidFill>
              </a:rPr>
              <a:t> will give you what you need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disarm code can be translated to your readable code using BitConverter.ToInt32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TAKE A PHOTO – this won’t be up all the time</a:t>
            </a:r>
          </a:p>
        </p:txBody>
      </p:sp>
    </p:spTree>
    <p:extLst>
      <p:ext uri="{BB962C8B-B14F-4D97-AF65-F5344CB8AC3E}">
        <p14:creationId xmlns:p14="http://schemas.microsoft.com/office/powerpoint/2010/main" val="280039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A0C96A-A0F9-5840-B2DA-DA85B7A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10F0-DCC6-1A4A-9693-28562E7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/>
              </a:rPr>
              <a:t>https://github.com/aritchie/bluetoothle</a:t>
            </a:r>
            <a:endParaRPr lang="en-US" sz="2000"/>
          </a:p>
          <a:p>
            <a:r>
              <a:rPr lang="en-US" sz="2000">
                <a:hlinkClick r:id="rId3"/>
              </a:rPr>
              <a:t>https://github.com/shinyorg/shiny</a:t>
            </a:r>
            <a:endParaRPr lang="en-US" sz="2000"/>
          </a:p>
          <a:p>
            <a:r>
              <a:rPr lang="en-US" sz="2000">
                <a:hlinkClick r:id="rId4"/>
              </a:rPr>
              <a:t>https://github.com/shinyorg/shinysamples</a:t>
            </a:r>
            <a:endParaRPr lang="en-US" sz="2000"/>
          </a:p>
          <a:p>
            <a:r>
              <a:rPr lang="en-CA" sz="2000">
                <a:hlinkClick r:id="rId5"/>
              </a:rPr>
              <a:t>https://github.com/xabre/xamarin-bluetooth-le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638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CB011D-55F9-D846-885D-C6F8FFCD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09" y="4188752"/>
            <a:ext cx="4662179" cy="9547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77FE2-77E6-6A4B-A051-82BC7E3D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64" y="1254741"/>
            <a:ext cx="3174068" cy="24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AB04B350FDE4469B207752554CF9D4" ma:contentTypeVersion="8" ma:contentTypeDescription="Create a new document." ma:contentTypeScope="" ma:versionID="95d8e2b9ebddeb0be6af75def6ccefee">
  <xsd:schema xmlns:xsd="http://www.w3.org/2001/XMLSchema" xmlns:xs="http://www.w3.org/2001/XMLSchema" xmlns:p="http://schemas.microsoft.com/office/2006/metadata/properties" xmlns:ns2="fc181520-f846-488d-b629-dceedcf9985c" targetNamespace="http://schemas.microsoft.com/office/2006/metadata/properties" ma:root="true" ma:fieldsID="ac9024d5708d8777b92a217408405880" ns2:_="">
    <xsd:import namespace="fc181520-f846-488d-b629-dceedcf99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81520-f846-488d-b629-dceedcf99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181229-37C6-4BA0-BD48-A92C006E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181520-f846-488d-b629-dceedcf99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37FF74-5905-443B-AC4D-40A9420F2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3904D7-E482-4122-BC60-02D520BB5A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467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Office Theme</vt:lpstr>
      <vt:lpstr>PowerPoint Presentation</vt:lpstr>
      <vt:lpstr>The Escape Room</vt:lpstr>
      <vt:lpstr>The Objective</vt:lpstr>
      <vt:lpstr>Suggestions</vt:lpstr>
      <vt:lpstr>What is Bluetooth(LE)</vt:lpstr>
      <vt:lpstr>CLUES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Ritchie</dc:creator>
  <cp:lastModifiedBy>Allan Ritchie</cp:lastModifiedBy>
  <cp:revision>4</cp:revision>
  <dcterms:created xsi:type="dcterms:W3CDTF">2019-07-12T17:08:56Z</dcterms:created>
  <dcterms:modified xsi:type="dcterms:W3CDTF">2019-07-13T10:14:56Z</dcterms:modified>
</cp:coreProperties>
</file>