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76" r:id="rId6"/>
    <p:sldId id="260" r:id="rId7"/>
    <p:sldId id="261" r:id="rId8"/>
    <p:sldId id="266" r:id="rId9"/>
    <p:sldId id="272" r:id="rId10"/>
    <p:sldId id="273" r:id="rId11"/>
    <p:sldId id="274" r:id="rId12"/>
    <p:sldId id="275" r:id="rId13"/>
    <p:sldId id="262" r:id="rId14"/>
    <p:sldId id="270" r:id="rId15"/>
    <p:sldId id="264" r:id="rId16"/>
    <p:sldId id="265" r:id="rId17"/>
    <p:sldId id="268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337B-458F-41CD-B4A3-280A40E46D8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0CB9-AB26-40D5-A7FD-DB06CC887A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0CB9-AB26-40D5-A7FD-DB06CC887A4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자동차의 전원 용량이 대폭 증가하고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이에 따라 최적 성능 및 관리기능의 발전이 필요하게 되었다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0CB9-AB26-40D5-A7FD-DB06CC887A4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0CB9-AB26-40D5-A7FD-DB06CC887A4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8847-52C0-4710-ABFC-66698088C9E5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D13-3445-45AA-BD12-E87E50206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310903"/>
            <a:ext cx="11305256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 smtClean="0">
                <a:latin typeface="나눔바른고딕"/>
                <a:ea typeface="나눔바른고딕"/>
              </a:rPr>
              <a:t> </a:t>
            </a:r>
            <a:br>
              <a:rPr lang="en-US" altLang="ko-KR" sz="2800" dirty="0" smtClean="0">
                <a:latin typeface="나눔바른고딕"/>
                <a:ea typeface="나눔바른고딕"/>
              </a:rPr>
            </a:br>
            <a:r>
              <a:rPr lang="en-US" altLang="ko-KR" sz="2800" dirty="0" smtClean="0">
                <a:latin typeface="나눔바른고딕"/>
                <a:ea typeface="나눔바른고딕"/>
              </a:rPr>
              <a:t>Beyond  the SW Engineer</a:t>
            </a:r>
            <a:r>
              <a:rPr lang="ko-KR" altLang="en-US" sz="2800" dirty="0" smtClean="0">
                <a:latin typeface="나눔바른고딕"/>
                <a:ea typeface="나눔바른고딕"/>
              </a:rPr>
              <a:t> </a:t>
            </a:r>
            <a:r>
              <a:rPr lang="en-US" altLang="ko-KR" sz="2800" dirty="0" smtClean="0">
                <a:latin typeface="나눔바른고딕"/>
                <a:ea typeface="나눔바른고딕"/>
              </a:rPr>
              <a:t/>
            </a:r>
            <a:br>
              <a:rPr lang="en-US" altLang="ko-KR" sz="2800" dirty="0" smtClean="0">
                <a:latin typeface="나눔바른고딕"/>
                <a:ea typeface="나눔바른고딕"/>
              </a:rPr>
            </a:br>
            <a:r>
              <a:rPr lang="en-US" altLang="ko-KR" sz="2000" dirty="0" smtClean="0">
                <a:latin typeface="나눔바른고딕"/>
                <a:ea typeface="나눔바른고딕"/>
              </a:rPr>
              <a:t>- </a:t>
            </a:r>
            <a:r>
              <a:rPr lang="ko-KR" altLang="en-US" sz="1800" dirty="0" smtClean="0">
                <a:latin typeface="나눔바른고딕"/>
                <a:ea typeface="나눔바른고딕"/>
              </a:rPr>
              <a:t>실시간 차량 전력 데이터 모니터링 시스템 </a:t>
            </a:r>
            <a:r>
              <a:rPr lang="en-US" altLang="ko-KR" sz="1800" dirty="0" smtClean="0">
                <a:latin typeface="나눔바른고딕"/>
                <a:ea typeface="나눔바른고딕"/>
              </a:rPr>
              <a:t>/ </a:t>
            </a:r>
            <a:r>
              <a:rPr lang="ko-KR" altLang="en-US" sz="1800" dirty="0" smtClean="0">
                <a:latin typeface="나눔바른고딕"/>
                <a:ea typeface="나눔바른고딕"/>
              </a:rPr>
              <a:t>기술 개발 및 제안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5733256"/>
            <a:ext cx="165618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251520" y="2780928"/>
            <a:ext cx="597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278092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395536" y="4767287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전자플랫폼개발실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latin typeface="+mj-lt"/>
                <a:ea typeface="+mj-ea"/>
                <a:cs typeface="+mj-cs"/>
              </a:rPr>
              <a:t>전자통합제어개발팀</a:t>
            </a:r>
            <a:endParaRPr lang="en-US" altLang="ko-K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전용진 인턴사원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</a:t>
            </a:r>
            <a:r>
              <a:rPr lang="ko-KR" altLang="en-US" dirty="0" smtClean="0">
                <a:latin typeface="나눔바른고딕"/>
                <a:ea typeface="나눔바른고딕"/>
              </a:rPr>
              <a:t>개발내용 </a:t>
            </a:r>
            <a:r>
              <a:rPr lang="en-US" altLang="ko-KR" dirty="0" smtClean="0">
                <a:latin typeface="나눔바른고딕"/>
                <a:ea typeface="나눔바른고딕"/>
              </a:rPr>
              <a:t>- </a:t>
            </a:r>
            <a:r>
              <a:rPr lang="ko-KR" altLang="en-US" dirty="0" smtClean="0">
                <a:latin typeface="나눔바른고딕"/>
                <a:ea typeface="나눔바른고딕"/>
              </a:rPr>
              <a:t>통신 프로토</a:t>
            </a:r>
            <a:r>
              <a:rPr lang="ko-KR" altLang="en-US" dirty="0">
                <a:latin typeface="나눔바른고딕"/>
                <a:ea typeface="나눔바른고딕"/>
              </a:rPr>
              <a:t>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836714"/>
            <a:ext cx="1130525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</a:rPr>
              <a:t>█  </a:t>
            </a:r>
            <a:r>
              <a:rPr lang="ko-KR" altLang="en-US" sz="2400" dirty="0" err="1">
                <a:latin typeface="나눔바른고딕"/>
                <a:ea typeface="나눔바른고딕"/>
              </a:rPr>
              <a:t>전력센싱모듈과</a:t>
            </a:r>
            <a:r>
              <a:rPr lang="ko-KR" altLang="en-US" sz="2400" dirty="0">
                <a:latin typeface="나눔바른고딕"/>
                <a:ea typeface="나눔바른고딕"/>
              </a:rPr>
              <a:t> 모니터링 프로그램의 데이터 전송 </a:t>
            </a:r>
            <a:r>
              <a:rPr lang="en-US" altLang="ko-KR" sz="2400" dirty="0" smtClean="0">
                <a:latin typeface="나눔바른고딕"/>
                <a:ea typeface="나눔바른고딕"/>
              </a:rPr>
              <a:t>Sequence diagram</a:t>
            </a:r>
            <a:endParaRPr lang="en-US" altLang="ko-KR" sz="2400" dirty="0">
              <a:latin typeface="나눔바른고딕"/>
              <a:ea typeface="나눔바른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전력센싱모</a:t>
            </a:r>
            <a:r>
              <a:rPr lang="ko-KR" altLang="en-US" dirty="0" err="1"/>
              <a:t>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1917256" y="2132856"/>
            <a:ext cx="26452" cy="25922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7660995" y="2132856"/>
            <a:ext cx="27190" cy="2664296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082716" y="2580402"/>
            <a:ext cx="5544616" cy="0"/>
          </a:xfrm>
          <a:prstGeom prst="straightConnector1">
            <a:avLst/>
          </a:prstGeom>
          <a:ln w="412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21955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7984" y="3573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51520" y="5157192"/>
          <a:ext cx="864096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  <a:gridCol w="1656184"/>
                <a:gridCol w="1440160"/>
                <a:gridCol w="1008112"/>
                <a:gridCol w="1224136"/>
                <a:gridCol w="187220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(2byte)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Module</a:t>
                      </a:r>
                      <a:r>
                        <a:rPr lang="en-US" altLang="ko-KR" baseline="0" dirty="0" smtClean="0"/>
                        <a:t> ID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(2byte)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Time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(4byte)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Length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(4byte)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Payload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(1400byte)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r>
                        <a:rPr lang="en-US" altLang="ko-KR" dirty="0" smtClean="0"/>
                        <a:t>=1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ko-KR" altLang="en-US" baseline="0" dirty="0" smtClean="0"/>
                        <a:t>엔진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2 = </a:t>
                      </a:r>
                      <a:r>
                        <a:rPr lang="ko-KR" altLang="en-US" baseline="0" dirty="0" smtClean="0"/>
                        <a:t>실내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3 = </a:t>
                      </a:r>
                      <a:r>
                        <a:rPr lang="ko-KR" altLang="en-US" baseline="0" dirty="0" smtClean="0"/>
                        <a:t>트렁크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 </a:t>
                      </a:r>
                      <a:r>
                        <a:rPr lang="en-US" altLang="ko-KR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(1ms </a:t>
                      </a:r>
                      <a:r>
                        <a:rPr lang="ko-KR" altLang="en-US" baseline="0" dirty="0" smtClean="0"/>
                        <a:t>단위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채</a:t>
                      </a:r>
                      <a:r>
                        <a:rPr lang="ko-KR" altLang="en-US" baseline="0" dirty="0" smtClean="0"/>
                        <a:t>널 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전송 주기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051720" y="2708920"/>
            <a:ext cx="5544616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Module ID + Time + Length + Payload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866577" y="4622140"/>
            <a:ext cx="4409" cy="4320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82716" y="3979550"/>
            <a:ext cx="5544616" cy="0"/>
          </a:xfrm>
          <a:prstGeom prst="straightConnector1">
            <a:avLst/>
          </a:prstGeom>
          <a:ln w="412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51720" y="4108068"/>
            <a:ext cx="5544616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Module ID + Time + Length + Payload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16632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기능 </a:t>
            </a:r>
            <a:r>
              <a:rPr lang="en-US" altLang="ko-KR" sz="2100" dirty="0">
                <a:latin typeface="나눔바른고딕"/>
                <a:ea typeface="나눔바른고딕"/>
                <a:cs typeface="+mj-cs"/>
              </a:rPr>
              <a:t>2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모듈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채널 별 사용량 및 비교 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, (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향후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)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주행 속도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가속도에 따른 전력 </a:t>
            </a:r>
            <a:r>
              <a:rPr lang="ko-KR" altLang="en-US" sz="2100" dirty="0" err="1" smtClean="0">
                <a:latin typeface="나눔바른고딕"/>
                <a:ea typeface="나눔바른고딕"/>
                <a:cs typeface="+mj-cs"/>
              </a:rPr>
              <a:t>센싱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518815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lang="ko-KR" altLang="en-US" sz="2500" dirty="0" smtClean="0">
                <a:latin typeface="나눔바른고딕"/>
                <a:ea typeface="나눔바른고딕"/>
              </a:rPr>
              <a:t>기능 </a:t>
            </a:r>
            <a:r>
              <a:rPr lang="en-US" altLang="ko-KR" sz="2500" dirty="0">
                <a:latin typeface="나눔바른고딕"/>
                <a:ea typeface="나눔바른고딕"/>
              </a:rPr>
              <a:t>3 </a:t>
            </a:r>
            <a:r>
              <a:rPr lang="ko-KR" altLang="en-US" sz="2500" dirty="0">
                <a:latin typeface="나눔바른고딕"/>
                <a:ea typeface="나눔바른고딕"/>
              </a:rPr>
              <a:t>데이터 저장 기능</a:t>
            </a:r>
            <a:endParaRPr lang="en-US" altLang="ko-KR" sz="2500" dirty="0">
              <a:latin typeface="나눔바른고딕"/>
              <a:ea typeface="나눔바른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시뮬레이션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(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모사 프로그램 평가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)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 err="1">
                <a:latin typeface="나눔바른고딕"/>
                <a:ea typeface="나눔바른고딕"/>
              </a:rPr>
              <a:t>센싱</a:t>
            </a:r>
            <a:r>
              <a:rPr lang="ko-KR" altLang="en-US" sz="2400" dirty="0">
                <a:latin typeface="나눔바른고딕"/>
                <a:ea typeface="나눔바른고딕"/>
              </a:rPr>
              <a:t> 모듈과 </a:t>
            </a:r>
            <a:r>
              <a:rPr lang="ko-KR" altLang="en-US" sz="2400" dirty="0" err="1">
                <a:latin typeface="나눔바른고딕"/>
                <a:ea typeface="나눔바른고딕"/>
              </a:rPr>
              <a:t>이더넷</a:t>
            </a:r>
            <a:r>
              <a:rPr lang="ko-KR" altLang="en-US" sz="2400" dirty="0">
                <a:latin typeface="나눔바른고딕"/>
                <a:ea typeface="나눔바른고딕"/>
              </a:rPr>
              <a:t> 통신을 통한 데이터 시각화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2636912"/>
            <a:ext cx="784887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 시각화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첫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시뮬레이션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(</a:t>
            </a:r>
            <a:r>
              <a:rPr lang="ko-KR" altLang="en-US" sz="2400" dirty="0" err="1" smtClean="0">
                <a:latin typeface="나눔바른고딕"/>
                <a:ea typeface="나눔바른고딕"/>
                <a:cs typeface="+mj-cs"/>
              </a:rPr>
              <a:t>실차</a:t>
            </a:r>
            <a:r>
              <a:rPr lang="ko-KR" altLang="en-US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평가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)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 err="1">
                <a:latin typeface="나눔바른고딕"/>
                <a:ea typeface="나눔바른고딕"/>
              </a:rPr>
              <a:t>센싱</a:t>
            </a:r>
            <a:r>
              <a:rPr lang="ko-KR" altLang="en-US" sz="2400" dirty="0">
                <a:latin typeface="나눔바른고딕"/>
                <a:ea typeface="나눔바른고딕"/>
              </a:rPr>
              <a:t> 모듈과 </a:t>
            </a:r>
            <a:r>
              <a:rPr lang="ko-KR" altLang="en-US" sz="2400" dirty="0" err="1">
                <a:latin typeface="나눔바른고딕"/>
                <a:ea typeface="나눔바른고딕"/>
              </a:rPr>
              <a:t>이더넷</a:t>
            </a:r>
            <a:r>
              <a:rPr lang="ko-KR" altLang="en-US" sz="2400" dirty="0">
                <a:latin typeface="나눔바른고딕"/>
                <a:ea typeface="나눔바른고딕"/>
              </a:rPr>
              <a:t> 통신을 통한 데이터 시각화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2996952"/>
            <a:ext cx="432048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 시각화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첫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996952"/>
            <a:ext cx="374441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실차</a:t>
            </a:r>
            <a:r>
              <a:rPr lang="ko-KR" altLang="en-US" dirty="0" smtClean="0"/>
              <a:t> 적용 사진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시뮬레이션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>
                <a:latin typeface="나눔바른고딕"/>
                <a:ea typeface="나눔바른고딕"/>
              </a:rPr>
              <a:t>모듈</a:t>
            </a:r>
            <a:r>
              <a:rPr lang="en-US" altLang="ko-KR" sz="2400" dirty="0">
                <a:latin typeface="나눔바른고딕"/>
                <a:ea typeface="나눔바른고딕"/>
              </a:rPr>
              <a:t>, </a:t>
            </a:r>
            <a:r>
              <a:rPr lang="ko-KR" altLang="en-US" sz="2400" dirty="0">
                <a:latin typeface="나눔바른고딕"/>
                <a:ea typeface="나눔바른고딕"/>
              </a:rPr>
              <a:t>채널 별 사용량 및 비교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492896"/>
            <a:ext cx="396044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별  사용량 비교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2492896"/>
            <a:ext cx="388843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중요 채널 라인 시각화 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시뮬레이션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en-US" altLang="ko-KR" sz="2400" dirty="0">
                <a:latin typeface="나눔바른고딕"/>
                <a:ea typeface="나눔바른고딕"/>
              </a:rPr>
              <a:t>(</a:t>
            </a:r>
            <a:r>
              <a:rPr lang="ko-KR" altLang="en-US" sz="2400" dirty="0">
                <a:latin typeface="나눔바른고딕"/>
                <a:ea typeface="나눔바른고딕"/>
              </a:rPr>
              <a:t>향후</a:t>
            </a:r>
            <a:r>
              <a:rPr lang="en-US" altLang="ko-KR" sz="2400" dirty="0">
                <a:latin typeface="나눔바른고딕"/>
                <a:ea typeface="나눔바른고딕"/>
              </a:rPr>
              <a:t>) </a:t>
            </a:r>
            <a:r>
              <a:rPr lang="ko-KR" altLang="en-US" sz="2400" dirty="0">
                <a:latin typeface="나눔바른고딕"/>
                <a:ea typeface="나눔바른고딕"/>
              </a:rPr>
              <a:t>주행 속도</a:t>
            </a:r>
            <a:r>
              <a:rPr lang="en-US" altLang="ko-KR" sz="2400" dirty="0">
                <a:latin typeface="나눔바른고딕"/>
                <a:ea typeface="나눔바른고딕"/>
              </a:rPr>
              <a:t>, </a:t>
            </a:r>
            <a:r>
              <a:rPr lang="ko-KR" altLang="en-US" sz="2400" dirty="0">
                <a:latin typeface="나눔바른고딕"/>
                <a:ea typeface="나눔바른고딕"/>
              </a:rPr>
              <a:t>가속도에 따른 전력 </a:t>
            </a:r>
            <a:r>
              <a:rPr lang="ko-KR" altLang="en-US" sz="2400" dirty="0" err="1">
                <a:latin typeface="나눔바른고딕"/>
                <a:ea typeface="나눔바른고딕"/>
              </a:rPr>
              <a:t>센싱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492896"/>
            <a:ext cx="784887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가속도계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36512" y="5085184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현재는 속도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가속도에 관한 데이터는 랜덤 </a:t>
            </a: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데이</a:t>
            </a:r>
            <a:r>
              <a:rPr lang="ko-KR" altLang="en-US" sz="2400" noProof="0" dirty="0">
                <a:latin typeface="+mj-lt"/>
                <a:ea typeface="+mj-ea"/>
                <a:cs typeface="+mj-cs"/>
              </a:rPr>
              <a:t>터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</a:t>
            </a: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  (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향후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)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이러한 데이터 사용가능 할 때 같이 비교할 수 있으면 좋겠다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.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시뮬레이션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데이터 저장</a:t>
            </a: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780928"/>
            <a:ext cx="763284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저장 화면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5387975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5.  </a:t>
            </a:r>
            <a:r>
              <a:rPr lang="ko-KR" altLang="en-US" dirty="0" smtClean="0">
                <a:latin typeface="나눔바른고딕"/>
                <a:ea typeface="나눔바른고딕"/>
              </a:rPr>
              <a:t>향후 계획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지금까지는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실시간 전력데이터 모니터링 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+ 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남은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1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일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..?  -&gt;</a:t>
            </a: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향후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CCU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도입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-&gt;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분석한 데이터에 따른 서버에서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Dynamic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한 제어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에너지 효율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up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안정성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up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그러기 위해서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-&gt;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보안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시스템 프로그래밍</a:t>
            </a: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등의 수업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입사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-&gt;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현대자동차 전자통합제어개발팀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aseline="0" dirty="0" smtClean="0">
                <a:latin typeface="나눔바른고딕"/>
                <a:ea typeface="나눔바른고딕"/>
                <a:cs typeface="+mj-cs"/>
              </a:rPr>
              <a:t>-.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CCU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개발 프로젝트에 참여하고 싶다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.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71800" y="3183111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Ⅰ.  </a:t>
            </a:r>
            <a:r>
              <a:rPr lang="ko-KR" altLang="en-US" dirty="0" smtClean="0">
                <a:latin typeface="나눔바른고딕"/>
                <a:ea typeface="나눔바른고딕"/>
              </a:rPr>
              <a:t>소</a:t>
            </a:r>
            <a:r>
              <a:rPr lang="ko-KR" altLang="en-US" dirty="0">
                <a:latin typeface="나눔바른고딕"/>
                <a:ea typeface="나눔바른고딕"/>
              </a:rPr>
              <a:t>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Ⅱ.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배경 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Ⅲ.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Ⅳ.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Ⅴ.  </a:t>
            </a:r>
            <a:r>
              <a:rPr lang="ko-KR" altLang="en-US" dirty="0" smtClean="0">
                <a:latin typeface="나눔바른고딕"/>
                <a:ea typeface="나눔바른고딕"/>
              </a:rPr>
              <a:t>향후 계획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475656" y="2140655"/>
            <a:ext cx="6120680" cy="2008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connected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2560" y="2564904"/>
            <a:ext cx="4153644" cy="358597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sz="3600" dirty="0" smtClean="0">
                <a:latin typeface="나눔바른고딕"/>
                <a:ea typeface="나눔바른고딕"/>
              </a:rPr>
              <a:t>1.  </a:t>
            </a:r>
            <a:r>
              <a:rPr lang="ko-KR" altLang="en-US" sz="3600" dirty="0" smtClean="0">
                <a:latin typeface="나눔바른고딕"/>
                <a:ea typeface="나눔바른고딕"/>
              </a:rPr>
              <a:t>소개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022871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 </a:t>
            </a:r>
            <a:r>
              <a:rPr kumimoji="0" lang="ko-KR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본인 소개 및 목표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145491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latin typeface="나눔바른고딕"/>
                <a:ea typeface="나눔바른고딕"/>
              </a:rPr>
              <a:t>- </a:t>
            </a:r>
            <a:r>
              <a:rPr lang="ko-KR" altLang="en-US" sz="1600" dirty="0" smtClean="0">
                <a:latin typeface="나눔바른고딕"/>
                <a:ea typeface="나눔바른고딕"/>
              </a:rPr>
              <a:t> </a:t>
            </a:r>
            <a:r>
              <a:rPr lang="ko-KR" altLang="en-US" sz="1600" dirty="0" smtClean="0">
                <a:latin typeface="나눔바른고딕"/>
                <a:ea typeface="나눔바른고딕"/>
              </a:rPr>
              <a:t>자동차 </a:t>
            </a:r>
            <a:r>
              <a:rPr lang="en-US" altLang="ko-KR" sz="1600" dirty="0" smtClean="0">
                <a:latin typeface="나눔바른고딕"/>
                <a:ea typeface="나눔바른고딕"/>
              </a:rPr>
              <a:t>SW</a:t>
            </a:r>
            <a:r>
              <a:rPr lang="ko-KR" altLang="en-US" sz="1600" dirty="0" smtClean="0">
                <a:latin typeface="나눔바른고딕"/>
                <a:ea typeface="나눔바른고딕"/>
              </a:rPr>
              <a:t>뿐만 </a:t>
            </a:r>
            <a:r>
              <a:rPr lang="ko-KR" altLang="en-US" sz="1600" dirty="0" smtClean="0">
                <a:latin typeface="나눔바른고딕"/>
                <a:ea typeface="나눔바른고딕"/>
              </a:rPr>
              <a:t>아니라 시스템을 이해하는 엔지니어로의 성장 및 </a:t>
            </a:r>
            <a:r>
              <a:rPr lang="en-US" altLang="ko-KR" sz="1600" dirty="0" smtClean="0">
                <a:latin typeface="나눔바른고딕"/>
                <a:ea typeface="나눔바른고딕"/>
              </a:rPr>
              <a:t> </a:t>
            </a:r>
            <a:r>
              <a:rPr lang="ko-KR" altLang="en-US" sz="1600" dirty="0" smtClean="0">
                <a:latin typeface="나눔바른고딕"/>
                <a:ea typeface="나눔바른고딕"/>
              </a:rPr>
              <a:t>신뢰성 있는 자동차 개발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9807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08920" y="2708920"/>
            <a:ext cx="3240360" cy="254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852936" y="0"/>
            <a:ext cx="30384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2593510"/>
            <a:ext cx="2160240" cy="119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411760" y="1700808"/>
            <a:ext cx="2592288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</a:rPr>
              <a:t>S W</a:t>
            </a:r>
          </a:p>
          <a:p>
            <a:pPr marL="0" marR="0" lvl="0" indent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+mj-cs"/>
              </a:rPr>
              <a:t>     Engineer</a:t>
            </a:r>
            <a:endParaRPr kumimoji="0" lang="ko-KR" altLang="en-US" sz="1200" b="1" i="0" u="none" strike="noStrike" kern="120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139952" y="1844824"/>
            <a:ext cx="2160240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</a:rPr>
              <a:t>+</a:t>
            </a:r>
            <a:endParaRPr kumimoji="0" lang="ko-KR" altLang="en-US" sz="2400" b="1" i="0" u="none" strike="noStrike" kern="120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1844824"/>
            <a:ext cx="2664296" cy="58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611560" y="4077072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고객들이 신뢰하는 자동차란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?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187624" y="4653136"/>
            <a:ext cx="756084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latin typeface="+mj-lt"/>
                <a:ea typeface="+mj-ea"/>
                <a:cs typeface="+mj-cs"/>
              </a:rPr>
              <a:t>성능이 좋은 차량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?               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안전한 차량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?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99992" y="5013176"/>
            <a:ext cx="3312368" cy="79208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onnected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2560" y="2564904"/>
            <a:ext cx="4153644" cy="358597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sz="3600" dirty="0" smtClean="0">
                <a:latin typeface="나눔바른고딕"/>
                <a:ea typeface="나눔바른고딕"/>
              </a:rPr>
              <a:t>1.  </a:t>
            </a:r>
            <a:r>
              <a:rPr lang="ko-KR" altLang="en-US" sz="3600" dirty="0" smtClean="0">
                <a:latin typeface="나눔바른고딕"/>
                <a:ea typeface="나눔바른고딕"/>
              </a:rPr>
              <a:t>과제 접근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52" y="4077072"/>
            <a:ext cx="1130525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9807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484785"/>
            <a:ext cx="3240360" cy="254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7901" y="1484785"/>
            <a:ext cx="3038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187624" y="3861049"/>
            <a:ext cx="295232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latin typeface="+mj-lt"/>
                <a:ea typeface="+mj-ea"/>
                <a:cs typeface="+mj-cs"/>
              </a:rPr>
              <a:t>B </a:t>
            </a:r>
            <a:r>
              <a:rPr lang="ko-KR" altLang="en-US" sz="1600" dirty="0" smtClean="0">
                <a:latin typeface="+mj-lt"/>
                <a:ea typeface="+mj-ea"/>
                <a:cs typeface="+mj-cs"/>
              </a:rPr>
              <a:t>사의 연이은 화재사고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148064" y="3861049"/>
            <a:ext cx="295232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사의 전자장치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결함사고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95536" y="4293096"/>
            <a:ext cx="7488832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 dirty="0" smtClean="0">
                <a:latin typeface="나눔바른고딕"/>
                <a:ea typeface="나눔바른고딕"/>
              </a:rPr>
              <a:t>█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차</a:t>
            </a:r>
            <a:r>
              <a:rPr lang="ko-KR" altLang="en-US" sz="1400" dirty="0" smtClean="0">
                <a:latin typeface="+mj-lt"/>
                <a:ea typeface="+mj-ea"/>
                <a:cs typeface="+mj-cs"/>
              </a:rPr>
              <a:t>량 개발 단계의 신뢰성</a:t>
            </a:r>
            <a:r>
              <a:rPr lang="en-US" altLang="ko-KR" sz="14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400" dirty="0" smtClean="0">
                <a:latin typeface="+mj-lt"/>
                <a:ea typeface="+mj-ea"/>
                <a:cs typeface="+mj-cs"/>
              </a:rPr>
              <a:t>안정성 있는 시스템에 대한 차량 시스템 엔지니</a:t>
            </a:r>
            <a:r>
              <a:rPr lang="ko-KR" altLang="en-US" sz="1400" dirty="0" smtClean="0">
                <a:latin typeface="+mj-lt"/>
                <a:ea typeface="+mj-ea"/>
                <a:cs typeface="+mj-cs"/>
              </a:rPr>
              <a:t>어</a:t>
            </a:r>
            <a:r>
              <a:rPr lang="ko-KR" altLang="en-US" sz="1400" dirty="0" smtClean="0">
                <a:latin typeface="+mj-lt"/>
                <a:ea typeface="+mj-ea"/>
                <a:cs typeface="+mj-cs"/>
              </a:rPr>
              <a:t>로의 접근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95536" y="836713"/>
            <a:ext cx="7488832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dirty="0" smtClean="0">
                <a:latin typeface="나눔바른고딕"/>
                <a:ea typeface="나눔바른고딕"/>
              </a:rPr>
              <a:t>█ </a:t>
            </a:r>
            <a:r>
              <a:rPr lang="ko-KR" altLang="en-US" sz="1600" dirty="0" smtClean="0">
                <a:latin typeface="나눔바른고딕"/>
                <a:ea typeface="나눔바른고딕"/>
              </a:rPr>
              <a:t>사고 사례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" name="Picture 2" descr="C:\Users\User\Desktop\connected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5940" y="5103367"/>
            <a:ext cx="1813892" cy="1565993"/>
          </a:xfrm>
          <a:prstGeom prst="rect">
            <a:avLst/>
          </a:prstGeom>
          <a:noFill/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3851920" y="4941169"/>
            <a:ext cx="3600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latin typeface="+mj-lt"/>
                <a:ea typeface="+mj-ea"/>
                <a:cs typeface="+mj-cs"/>
              </a:rPr>
              <a:t>차량 </a:t>
            </a:r>
            <a:r>
              <a:rPr lang="en-US" altLang="ko-KR" sz="1600" dirty="0" smtClean="0">
                <a:latin typeface="+mj-lt"/>
                <a:ea typeface="+mj-ea"/>
                <a:cs typeface="+mj-cs"/>
              </a:rPr>
              <a:t>1</a:t>
            </a:r>
            <a:r>
              <a:rPr lang="ko-KR" altLang="en-US" sz="1600" dirty="0" smtClean="0">
                <a:latin typeface="+mj-lt"/>
                <a:ea typeface="+mj-ea"/>
                <a:cs typeface="+mj-cs"/>
              </a:rPr>
              <a:t>대 → 전자장치 약 </a:t>
            </a:r>
            <a:r>
              <a:rPr lang="en-US" altLang="ko-KR" sz="1600" dirty="0" smtClean="0">
                <a:latin typeface="+mj-lt"/>
                <a:ea typeface="+mj-ea"/>
                <a:cs typeface="+mj-cs"/>
              </a:rPr>
              <a:t>150</a:t>
            </a:r>
            <a:r>
              <a:rPr lang="ko-KR" altLang="en-US" sz="1600" dirty="0" smtClean="0">
                <a:latin typeface="+mj-lt"/>
                <a:ea typeface="+mj-ea"/>
                <a:cs typeface="+mj-cs"/>
              </a:rPr>
              <a:t>개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076056" y="5661248"/>
            <a:ext cx="3600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latin typeface="+mj-lt"/>
                <a:ea typeface="+mj-ea"/>
                <a:cs typeface="+mj-cs"/>
              </a:rPr>
              <a:t>전원 용량 대폭 증가</a:t>
            </a:r>
            <a:endParaRPr lang="en-US" altLang="ko-K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latin typeface="+mj-lt"/>
                <a:ea typeface="+mj-ea"/>
                <a:cs typeface="+mj-cs"/>
              </a:rPr>
              <a:t>전자장치 전원 최적화 및 관리 필요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139952" y="594928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onnected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0356" y="3272021"/>
            <a:ext cx="4153644" cy="358597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sz="3600" dirty="0" smtClean="0">
                <a:latin typeface="나눔바른고딕"/>
                <a:ea typeface="나눔바른고딕"/>
              </a:rPr>
              <a:t>1.  </a:t>
            </a:r>
            <a:r>
              <a:rPr lang="ko-KR" altLang="en-US" sz="3600" dirty="0" smtClean="0">
                <a:latin typeface="나눔바른고딕"/>
                <a:ea typeface="나눔바른고딕"/>
              </a:rPr>
              <a:t>소개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692696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 </a:t>
            </a:r>
            <a:r>
              <a:rPr kumimoji="0" lang="ko-KR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개발 과제에 대한 접근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9807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611560" y="1628800"/>
            <a:ext cx="11305256" cy="183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차량 시스템의 신뢰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성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안정성에 대한 접근</a:t>
            </a:r>
            <a:endParaRPr lang="en-US" altLang="ko-KR" sz="24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 smtClean="0">
                <a:latin typeface="+mj-lt"/>
                <a:ea typeface="+mj-ea"/>
                <a:cs typeface="+mj-cs"/>
              </a:rPr>
              <a:t>CAN </a:t>
            </a: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신호</a:t>
            </a:r>
            <a:r>
              <a:rPr lang="en-US" altLang="ko-KR" sz="2400" noProof="0" dirty="0" smtClean="0">
                <a:latin typeface="+mj-lt"/>
                <a:ea typeface="+mj-ea"/>
                <a:cs typeface="+mj-cs"/>
              </a:rPr>
              <a:t> + </a:t>
            </a: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전력 부하 등 여러 차량 내부 데이터를 </a:t>
            </a:r>
            <a:endParaRPr lang="en-US" altLang="ko-KR" sz="24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통한 차량 시스템 최적화 및 분석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sz="3600" dirty="0" smtClean="0">
                <a:latin typeface="나눔바른고딕"/>
                <a:ea typeface="나눔바른고딕"/>
              </a:rPr>
              <a:t>2.  </a:t>
            </a:r>
            <a:r>
              <a:rPr lang="ko-KR" altLang="en-US" sz="3600" dirty="0" smtClean="0">
                <a:latin typeface="나눔바른고딕"/>
                <a:ea typeface="나눔바른고딕"/>
              </a:rPr>
              <a:t>개발 배경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dirty="0" smtClean="0">
                <a:latin typeface="나눔바른고딕"/>
                <a:ea typeface="나눔바른고딕"/>
                <a:cs typeface="+mj-cs"/>
              </a:rPr>
              <a:t>설계요청서의 </a:t>
            </a:r>
            <a:r>
              <a:rPr lang="ko-KR" altLang="en-US" dirty="0" smtClean="0">
                <a:latin typeface="나눔바른고딕"/>
                <a:ea typeface="나눔바른고딕"/>
                <a:cs typeface="+mj-cs"/>
              </a:rPr>
              <a:t>전력정보만으로 전력 시스템을 해석하기에는 신뢰도 낮음</a:t>
            </a:r>
            <a:r>
              <a:rPr lang="en-US" altLang="ko-KR" dirty="0" smtClean="0">
                <a:latin typeface="나눔바른고딕"/>
                <a:ea typeface="나눔바른고딕"/>
                <a:cs typeface="+mj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9807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car.png"/>
          <p:cNvPicPr>
            <a:picLocks noChangeAspect="1" noChangeArrowheads="1"/>
          </p:cNvPicPr>
          <p:nvPr/>
        </p:nvPicPr>
        <p:blipFill>
          <a:blip r:embed="rId2" cstate="print">
            <a:lum bright="54000" contrast="-88000"/>
          </a:blip>
          <a:srcRect/>
          <a:stretch>
            <a:fillRect/>
          </a:stretch>
        </p:blipFill>
        <p:spPr bwMode="auto">
          <a:xfrm>
            <a:off x="1187624" y="2763266"/>
            <a:ext cx="6768752" cy="520223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개발내용 </a:t>
            </a:r>
            <a:r>
              <a:rPr lang="en-US" altLang="ko-KR" dirty="0" smtClean="0">
                <a:latin typeface="나눔바른고딕"/>
                <a:ea typeface="나눔바른고딕"/>
              </a:rPr>
              <a:t>- </a:t>
            </a:r>
            <a:r>
              <a:rPr lang="ko-KR" altLang="en-US" dirty="0" smtClean="0">
                <a:latin typeface="나눔바른고딕"/>
                <a:ea typeface="나눔바른고딕"/>
              </a:rPr>
              <a:t>시스템 구성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878855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전력</a:t>
            </a:r>
            <a:r>
              <a:rPr lang="ko-KR" altLang="en-US" sz="2400" dirty="0" err="1" smtClean="0">
                <a:latin typeface="나눔바른고딕"/>
                <a:ea typeface="나눔바른고딕"/>
                <a:cs typeface="+mj-cs"/>
              </a:rPr>
              <a:t>센싱모듈과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모니터링 프로그램 연결 구성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noProof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5949280"/>
            <a:ext cx="1944216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엔진룸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전력센싱모듈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2132856"/>
            <a:ext cx="338437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기반 모니터링 프로그램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123728" y="3650506"/>
            <a:ext cx="2468778" cy="1362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 descr="C:\Users\User\Downloads\analy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260648"/>
            <a:ext cx="2696593" cy="2696592"/>
          </a:xfrm>
          <a:prstGeom prst="rect">
            <a:avLst/>
          </a:prstGeom>
          <a:noFill/>
        </p:spPr>
      </p:pic>
      <p:pic>
        <p:nvPicPr>
          <p:cNvPr id="3076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-891480"/>
            <a:ext cx="695698" cy="695698"/>
          </a:xfrm>
          <a:prstGeom prst="rect">
            <a:avLst/>
          </a:prstGeom>
          <a:noFill/>
        </p:spPr>
      </p:pic>
      <p:pic>
        <p:nvPicPr>
          <p:cNvPr id="3077" name="Picture 5" descr="C:\Users\User\Downloads\analytics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916832"/>
            <a:ext cx="1656184" cy="1656184"/>
          </a:xfrm>
          <a:prstGeom prst="rect">
            <a:avLst/>
          </a:prstGeom>
          <a:noFill/>
        </p:spPr>
      </p:pic>
      <p:pic>
        <p:nvPicPr>
          <p:cNvPr id="24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085184"/>
            <a:ext cx="695698" cy="695698"/>
          </a:xfrm>
          <a:prstGeom prst="rect">
            <a:avLst/>
          </a:prstGeom>
          <a:noFill/>
        </p:spPr>
      </p:pic>
      <p:pic>
        <p:nvPicPr>
          <p:cNvPr id="25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8350" y="5085184"/>
            <a:ext cx="695698" cy="695698"/>
          </a:xfrm>
          <a:prstGeom prst="rect">
            <a:avLst/>
          </a:prstGeom>
          <a:noFill/>
        </p:spPr>
      </p:pic>
      <p:pic>
        <p:nvPicPr>
          <p:cNvPr id="26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085184"/>
            <a:ext cx="695698" cy="695698"/>
          </a:xfrm>
          <a:prstGeom prst="rect">
            <a:avLst/>
          </a:prstGeom>
          <a:noFill/>
        </p:spPr>
      </p:pic>
      <p:cxnSp>
        <p:nvCxnSpPr>
          <p:cNvPr id="29" name="직선 화살표 연결선 28"/>
          <p:cNvCxnSpPr/>
          <p:nvPr/>
        </p:nvCxnSpPr>
        <p:spPr>
          <a:xfrm flipV="1">
            <a:off x="4644008" y="3645024"/>
            <a:ext cx="0" cy="1368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4716016" y="3672337"/>
            <a:ext cx="2160240" cy="134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707904" y="5949280"/>
            <a:ext cx="1944216" cy="7200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실내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전력센싱모듈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5949280"/>
            <a:ext cx="1944216" cy="7200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트렁크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전력센싱모듈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476672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기능 </a:t>
            </a: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1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센싱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모듈과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이더넷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통신을 통한 데이터</a:t>
            </a:r>
            <a:r>
              <a:rPr kumimoji="0" lang="ko-KR" alt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시각화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</a:t>
            </a:r>
            <a:r>
              <a:rPr lang="ko-KR" altLang="en-US" dirty="0" smtClean="0">
                <a:latin typeface="나눔바른고딕"/>
                <a:ea typeface="나눔바른고딕"/>
              </a:rPr>
              <a:t>개발내용 </a:t>
            </a:r>
            <a:r>
              <a:rPr lang="en-US" altLang="ko-KR" dirty="0" smtClean="0">
                <a:latin typeface="나눔바른고딕"/>
                <a:ea typeface="나눔바른고딕"/>
              </a:rPr>
              <a:t>- </a:t>
            </a:r>
            <a:r>
              <a:rPr lang="ko-KR" altLang="en-US" dirty="0" smtClean="0">
                <a:latin typeface="나눔바른고딕"/>
                <a:ea typeface="나눔바른고딕"/>
              </a:rPr>
              <a:t>통신 프로토</a:t>
            </a:r>
            <a:r>
              <a:rPr lang="ko-KR" altLang="en-US" dirty="0">
                <a:latin typeface="나눔바른고딕"/>
                <a:ea typeface="나눔바른고딕"/>
              </a:rPr>
              <a:t>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836714"/>
            <a:ext cx="1130525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나눔바른고딕"/>
                <a:ea typeface="나눔바른고딕"/>
              </a:rPr>
              <a:t>█  </a:t>
            </a:r>
            <a:r>
              <a:rPr lang="ko-KR" altLang="en-US" sz="2400" dirty="0" err="1">
                <a:latin typeface="나눔바른고딕"/>
                <a:ea typeface="나눔바른고딕"/>
              </a:rPr>
              <a:t>전력센싱모듈과</a:t>
            </a:r>
            <a:r>
              <a:rPr lang="ko-KR" altLang="en-US" sz="2400" dirty="0">
                <a:latin typeface="나눔바른고딕"/>
                <a:ea typeface="나눔바른고딕"/>
              </a:rPr>
              <a:t> 모니터링 프로그램 초기 설정 </a:t>
            </a:r>
            <a:r>
              <a:rPr lang="en-US" altLang="ko-KR" sz="2400" dirty="0">
                <a:latin typeface="나눔바른고딕"/>
                <a:ea typeface="나눔바른고딕"/>
              </a:rPr>
              <a:t>Sequence diagram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전력센싱모</a:t>
            </a:r>
            <a:r>
              <a:rPr lang="ko-KR" altLang="en-US" dirty="0" err="1"/>
              <a:t>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1917256" y="2132856"/>
            <a:ext cx="26452" cy="25922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7660995" y="2132856"/>
            <a:ext cx="27190" cy="2664296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082716" y="2580402"/>
            <a:ext cx="5544616" cy="0"/>
          </a:xfrm>
          <a:prstGeom prst="straightConnector1">
            <a:avLst/>
          </a:prstGeom>
          <a:ln w="412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866577" y="4622140"/>
            <a:ext cx="4409" cy="4320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82716" y="3979550"/>
            <a:ext cx="5544616" cy="0"/>
          </a:xfrm>
          <a:prstGeom prst="straightConnector1">
            <a:avLst/>
          </a:prstGeom>
          <a:ln w="412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11960" y="21638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BroadCast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1960" y="35412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BroadCast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1840" y="2677200"/>
            <a:ext cx="3528392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State Control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31840" y="4066332"/>
            <a:ext cx="3528392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State Control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691680" y="5317192"/>
          <a:ext cx="60960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(2byte)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</a:t>
                      </a:r>
                      <a:r>
                        <a:rPr lang="en-US" altLang="ko-KR" baseline="0" dirty="0" smtClean="0"/>
                        <a:t> Control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(2byte)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r>
                        <a:rPr lang="en-US" altLang="ko-KR" dirty="0" smtClean="0"/>
                        <a:t>=1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 = Stop</a:t>
                      </a:r>
                      <a:r>
                        <a:rPr lang="en-US" altLang="ko-KR" baseline="0" dirty="0" smtClean="0"/>
                        <a:t>          1 = Start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2 = Power Off   3 = Reset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531</Words>
  <Application>Microsoft Office PowerPoint</Application>
  <PresentationFormat>화면 슬라이드 쇼(4:3)</PresentationFormat>
  <Paragraphs>146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  Beyond  the SW Engineer  - 실시간 차량 전력 데이터 모니터링 시스템 / 기술 개발 및 제안</vt:lpstr>
      <vt:lpstr>Ⅰ.  소개 Ⅱ.  개발 배경  Ⅲ.  개발 내용 Ⅳ.  개발 결과 Ⅴ.  향후 계획 </vt:lpstr>
      <vt:lpstr>  1.  소개 </vt:lpstr>
      <vt:lpstr>  1.  과제 접근 </vt:lpstr>
      <vt:lpstr>  1.  소개 </vt:lpstr>
      <vt:lpstr>  2.  개발 배경 </vt:lpstr>
      <vt:lpstr>  3.  개발내용 - 시스템 구성 </vt:lpstr>
      <vt:lpstr>  3.  개발 내용 </vt:lpstr>
      <vt:lpstr>  3. 개발내용 - 통신 프로토콜 </vt:lpstr>
      <vt:lpstr>  3. 개발내용 - 통신 프로토콜 </vt:lpstr>
      <vt:lpstr>  3.  개발 내용 </vt:lpstr>
      <vt:lpstr>  3.  개발 내용 </vt:lpstr>
      <vt:lpstr>  4.  개발 결과 </vt:lpstr>
      <vt:lpstr>  4.  개발 결과 </vt:lpstr>
      <vt:lpstr>  4.  개발 결과 </vt:lpstr>
      <vt:lpstr>  4.  개발 결과 </vt:lpstr>
      <vt:lpstr>  4.  개발 결과 </vt:lpstr>
      <vt:lpstr>  5.  향후 계획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자동차 SW 엔지니어로  - 실시간 차량 전력 데이터 모니터링 시스템</dc:title>
  <dc:creator>User</dc:creator>
  <cp:lastModifiedBy>User</cp:lastModifiedBy>
  <cp:revision>5</cp:revision>
  <dcterms:created xsi:type="dcterms:W3CDTF">2018-08-01T11:37:54Z</dcterms:created>
  <dcterms:modified xsi:type="dcterms:W3CDTF">2018-08-06T14:11:01Z</dcterms:modified>
</cp:coreProperties>
</file>