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BDB0D-8C06-D78A-6F02-C85BA5679C01}" v="1179" dt="2024-08-23T15:51:1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59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3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5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HANOI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RECURSION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D48DF7-2DEB-5A18-E873-CCEB3BD7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66" r="13535" b="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85A01-9A49-1EE2-4754-203514E0D808}"/>
              </a:ext>
            </a:extLst>
          </p:cNvPr>
          <p:cNvCxnSpPr>
            <a:cxnSpLocks/>
          </p:cNvCxnSpPr>
          <p:nvPr/>
        </p:nvCxnSpPr>
        <p:spPr>
          <a:xfrm flipH="1">
            <a:off x="4139452" y="1369358"/>
            <a:ext cx="20171" cy="194534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E5BE4-3FF4-EE68-6CB9-BD92A8E546C7}"/>
              </a:ext>
            </a:extLst>
          </p:cNvPr>
          <p:cNvCxnSpPr>
            <a:cxnSpLocks/>
          </p:cNvCxnSpPr>
          <p:nvPr/>
        </p:nvCxnSpPr>
        <p:spPr>
          <a:xfrm flipH="1">
            <a:off x="5271246" y="1369358"/>
            <a:ext cx="20171" cy="194534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B33622-9B11-245F-4FB8-8B3B110B23B1}"/>
              </a:ext>
            </a:extLst>
          </p:cNvPr>
          <p:cNvCxnSpPr>
            <a:cxnSpLocks/>
          </p:cNvCxnSpPr>
          <p:nvPr/>
        </p:nvCxnSpPr>
        <p:spPr>
          <a:xfrm flipH="1">
            <a:off x="6302187" y="1369357"/>
            <a:ext cx="20171" cy="194534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AF2509-A0AD-017B-9F85-A1A84FC019EB}"/>
              </a:ext>
            </a:extLst>
          </p:cNvPr>
          <p:cNvSpPr/>
          <p:nvPr/>
        </p:nvSpPr>
        <p:spPr>
          <a:xfrm>
            <a:off x="3601538" y="3324715"/>
            <a:ext cx="3365829" cy="577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a typeface="Source Sans Pro"/>
              </a:rPr>
              <a:t>        A                      B                     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44B434-300B-3251-208F-A0EFEAD7B254}"/>
              </a:ext>
            </a:extLst>
          </p:cNvPr>
          <p:cNvSpPr/>
          <p:nvPr/>
        </p:nvSpPr>
        <p:spPr>
          <a:xfrm>
            <a:off x="3549681" y="2976023"/>
            <a:ext cx="1034486" cy="32234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Source Sans Pro"/>
              </a:rPr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68BB0A-9546-2C5F-4917-68704BF6F44B}"/>
              </a:ext>
            </a:extLst>
          </p:cNvPr>
          <p:cNvSpPr/>
          <p:nvPr/>
        </p:nvSpPr>
        <p:spPr>
          <a:xfrm>
            <a:off x="3717768" y="2673463"/>
            <a:ext cx="821575" cy="31113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Source Sans Pro"/>
              </a:rPr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270ABC-5B6F-361F-15C5-AE41F1FD405D}"/>
              </a:ext>
            </a:extLst>
          </p:cNvPr>
          <p:cNvSpPr/>
          <p:nvPr/>
        </p:nvSpPr>
        <p:spPr>
          <a:xfrm>
            <a:off x="3841034" y="2370904"/>
            <a:ext cx="563839" cy="31113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Source Sans Pro"/>
              </a:rPr>
              <a:t>1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17702D-5491-1353-0B37-C9C92C8F3814}"/>
              </a:ext>
            </a:extLst>
          </p:cNvPr>
          <p:cNvSpPr/>
          <p:nvPr/>
        </p:nvSpPr>
        <p:spPr>
          <a:xfrm>
            <a:off x="6032905" y="3005157"/>
            <a:ext cx="563839" cy="31113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Source Sans Pro"/>
              </a:rPr>
              <a:t>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69E731-C276-9507-DFCD-CA26DC815023}"/>
              </a:ext>
            </a:extLst>
          </p:cNvPr>
          <p:cNvSpPr/>
          <p:nvPr/>
        </p:nvSpPr>
        <p:spPr>
          <a:xfrm>
            <a:off x="4867491" y="3016363"/>
            <a:ext cx="821575" cy="31113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Source Sans Pro"/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5764F9-6238-8F9D-E999-C2F2EA3B0C6B}"/>
              </a:ext>
            </a:extLst>
          </p:cNvPr>
          <p:cNvSpPr/>
          <p:nvPr/>
        </p:nvSpPr>
        <p:spPr>
          <a:xfrm>
            <a:off x="4997482" y="2698116"/>
            <a:ext cx="563839" cy="31113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Source Sans Pro"/>
              </a:rPr>
              <a:t>1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91ECE85-802D-21C9-C839-408087E07FDE}"/>
              </a:ext>
            </a:extLst>
          </p:cNvPr>
          <p:cNvSpPr/>
          <p:nvPr/>
        </p:nvSpPr>
        <p:spPr>
          <a:xfrm>
            <a:off x="5866594" y="3018321"/>
            <a:ext cx="1034486" cy="32234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Source Sans Pro"/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9B5D67-AB88-A5F0-F19F-AE7226CCD001}"/>
              </a:ext>
            </a:extLst>
          </p:cNvPr>
          <p:cNvSpPr/>
          <p:nvPr/>
        </p:nvSpPr>
        <p:spPr>
          <a:xfrm>
            <a:off x="3822620" y="2974079"/>
            <a:ext cx="607538" cy="323434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Source Sans Pro"/>
              </a:rPr>
              <a:t>1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BAAB5E-3B28-DEA6-77A5-7EAD3FA994AC}"/>
              </a:ext>
            </a:extLst>
          </p:cNvPr>
          <p:cNvSpPr/>
          <p:nvPr/>
        </p:nvSpPr>
        <p:spPr>
          <a:xfrm>
            <a:off x="5975415" y="2709144"/>
            <a:ext cx="821575" cy="31113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Source Sans Pro"/>
              </a:rPr>
              <a:t>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62D60B-5B6A-E605-D2D7-0108115056A5}"/>
              </a:ext>
            </a:extLst>
          </p:cNvPr>
          <p:cNvSpPr/>
          <p:nvPr/>
        </p:nvSpPr>
        <p:spPr>
          <a:xfrm>
            <a:off x="6105034" y="2463182"/>
            <a:ext cx="559127" cy="241784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Source Sans Pro"/>
              </a:rPr>
              <a:t>1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7EC8CC-38D7-2EDD-EA02-097FA652E89F}"/>
              </a:ext>
            </a:extLst>
          </p:cNvPr>
          <p:cNvSpPr/>
          <p:nvPr/>
        </p:nvSpPr>
        <p:spPr>
          <a:xfrm>
            <a:off x="8165784" y="113046"/>
            <a:ext cx="1194280" cy="4183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3B0795-E0F1-2A5E-C31A-36461DF5D01F}"/>
              </a:ext>
            </a:extLst>
          </p:cNvPr>
          <p:cNvSpPr/>
          <p:nvPr/>
        </p:nvSpPr>
        <p:spPr>
          <a:xfrm>
            <a:off x="8206973" y="1290171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C TO 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8B53235-E150-C95A-3A57-AC2B164ADE38}"/>
              </a:ext>
            </a:extLst>
          </p:cNvPr>
          <p:cNvSpPr/>
          <p:nvPr/>
        </p:nvSpPr>
        <p:spPr>
          <a:xfrm>
            <a:off x="8190792" y="1913306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6C0374-E4FD-A2FB-F0A8-D913FA577277}"/>
              </a:ext>
            </a:extLst>
          </p:cNvPr>
          <p:cNvSpPr/>
          <p:nvPr/>
        </p:nvSpPr>
        <p:spPr>
          <a:xfrm>
            <a:off x="8196087" y="3220178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B TO 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2660C7-1E7A-ABAF-B178-E9C64BF357F1}"/>
              </a:ext>
            </a:extLst>
          </p:cNvPr>
          <p:cNvSpPr/>
          <p:nvPr/>
        </p:nvSpPr>
        <p:spPr>
          <a:xfrm>
            <a:off x="8166667" y="2554385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B TO 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D1154F-44F7-9D76-6F93-7557213EA117}"/>
              </a:ext>
            </a:extLst>
          </p:cNvPr>
          <p:cNvSpPr/>
          <p:nvPr/>
        </p:nvSpPr>
        <p:spPr>
          <a:xfrm>
            <a:off x="8192262" y="3906273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48D053F-1D32-3C89-D9AC-7A3E2F528801}"/>
              </a:ext>
            </a:extLst>
          </p:cNvPr>
          <p:cNvSpPr/>
          <p:nvPr/>
        </p:nvSpPr>
        <p:spPr>
          <a:xfrm>
            <a:off x="8207857" y="674982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B</a:t>
            </a:r>
          </a:p>
        </p:txBody>
      </p:sp>
    </p:spTree>
    <p:extLst>
      <p:ext uri="{BB962C8B-B14F-4D97-AF65-F5344CB8AC3E}">
        <p14:creationId xmlns:p14="http://schemas.microsoft.com/office/powerpoint/2010/main" val="9618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31" grpId="0" animBg="1"/>
      <p:bldP spid="36" grpId="0" animBg="1"/>
      <p:bldP spid="36" grpId="1" animBg="1"/>
      <p:bldP spid="40" grpId="0" animBg="1"/>
      <p:bldP spid="42" grpId="0" animBg="1"/>
      <p:bldP spid="44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706EF3-3A96-0A80-B959-1BE90C790124}"/>
              </a:ext>
            </a:extLst>
          </p:cNvPr>
          <p:cNvSpPr/>
          <p:nvPr/>
        </p:nvSpPr>
        <p:spPr>
          <a:xfrm>
            <a:off x="5136383" y="164603"/>
            <a:ext cx="2130630" cy="563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HANOI(3,A,B,C)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13C5B1-8A7A-D745-C96D-07DB1898B89D}"/>
              </a:ext>
            </a:extLst>
          </p:cNvPr>
          <p:cNvSpPr/>
          <p:nvPr/>
        </p:nvSpPr>
        <p:spPr>
          <a:xfrm>
            <a:off x="2333396" y="1593503"/>
            <a:ext cx="1908029" cy="551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HANOI(2,A,C,B)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50B3CC-68AB-F310-9288-E97CED051DC0}"/>
              </a:ext>
            </a:extLst>
          </p:cNvPr>
          <p:cNvSpPr/>
          <p:nvPr/>
        </p:nvSpPr>
        <p:spPr>
          <a:xfrm>
            <a:off x="8500570" y="1519000"/>
            <a:ext cx="1786278" cy="563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HANOI(2,B,A,C)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98359B-08FF-10BD-C510-4AAD0EDF5119}"/>
              </a:ext>
            </a:extLst>
          </p:cNvPr>
          <p:cNvSpPr/>
          <p:nvPr/>
        </p:nvSpPr>
        <p:spPr>
          <a:xfrm>
            <a:off x="146129" y="3160509"/>
            <a:ext cx="1908029" cy="551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HANOI(1,A,B,C)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85DB7E-4A30-C3F1-F1AA-D618D7E828FB}"/>
              </a:ext>
            </a:extLst>
          </p:cNvPr>
          <p:cNvSpPr/>
          <p:nvPr/>
        </p:nvSpPr>
        <p:spPr>
          <a:xfrm>
            <a:off x="6730341" y="3189585"/>
            <a:ext cx="1774165" cy="551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HANOI(1,B,C,A)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2A647-229F-DBB5-2A03-3F58CBB5A00D}"/>
              </a:ext>
            </a:extLst>
          </p:cNvPr>
          <p:cNvSpPr/>
          <p:nvPr/>
        </p:nvSpPr>
        <p:spPr>
          <a:xfrm>
            <a:off x="4217801" y="3066016"/>
            <a:ext cx="1908029" cy="551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HANOI(2,C,A,B)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644F69-9C8B-5D3B-2640-9815FC41470E}"/>
              </a:ext>
            </a:extLst>
          </p:cNvPr>
          <p:cNvSpPr/>
          <p:nvPr/>
        </p:nvSpPr>
        <p:spPr>
          <a:xfrm>
            <a:off x="5422585" y="1593502"/>
            <a:ext cx="1444651" cy="4075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7A2A6-3208-98B2-F908-D48853FB94F1}"/>
              </a:ext>
            </a:extLst>
          </p:cNvPr>
          <p:cNvSpPr/>
          <p:nvPr/>
        </p:nvSpPr>
        <p:spPr>
          <a:xfrm>
            <a:off x="2590828" y="3189582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6A9FCD-418B-E285-71EC-8A32D862E000}"/>
              </a:ext>
            </a:extLst>
          </p:cNvPr>
          <p:cNvSpPr/>
          <p:nvPr/>
        </p:nvSpPr>
        <p:spPr>
          <a:xfrm>
            <a:off x="8892773" y="3282257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B TO 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E1456F-7994-7187-6C13-77935A439CF2}"/>
              </a:ext>
            </a:extLst>
          </p:cNvPr>
          <p:cNvSpPr/>
          <p:nvPr/>
        </p:nvSpPr>
        <p:spPr>
          <a:xfrm>
            <a:off x="10282002" y="3156270"/>
            <a:ext cx="1786278" cy="563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HANOI(1,A,B,C)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86B1B2-798E-DD86-E81E-24D4D4870AE7}"/>
              </a:ext>
            </a:extLst>
          </p:cNvPr>
          <p:cNvSpPr/>
          <p:nvPr/>
        </p:nvSpPr>
        <p:spPr>
          <a:xfrm>
            <a:off x="603449" y="4569420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0D6A4F-C721-9EB3-D364-1C1ADAF96A66}"/>
              </a:ext>
            </a:extLst>
          </p:cNvPr>
          <p:cNvSpPr/>
          <p:nvPr/>
        </p:nvSpPr>
        <p:spPr>
          <a:xfrm>
            <a:off x="4701773" y="4559122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C TO 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929A57-2DDD-32A4-AB74-F29BEA4AE734}"/>
              </a:ext>
            </a:extLst>
          </p:cNvPr>
          <p:cNvSpPr/>
          <p:nvPr/>
        </p:nvSpPr>
        <p:spPr>
          <a:xfrm>
            <a:off x="7121638" y="4590014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B TO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104459-E9AD-9ADA-BF84-946480D67B0E}"/>
              </a:ext>
            </a:extLst>
          </p:cNvPr>
          <p:cNvSpPr/>
          <p:nvPr/>
        </p:nvSpPr>
        <p:spPr>
          <a:xfrm>
            <a:off x="10674205" y="4363473"/>
            <a:ext cx="991570" cy="428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Source Sans Pro"/>
              </a:rPr>
              <a:t>A TO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222805-5C18-C435-23CA-2E9FE527A06A}"/>
              </a:ext>
            </a:extLst>
          </p:cNvPr>
          <p:cNvCxnSpPr/>
          <p:nvPr/>
        </p:nvCxnSpPr>
        <p:spPr>
          <a:xfrm flipH="1">
            <a:off x="4030361" y="768177"/>
            <a:ext cx="2185086" cy="95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EB15E6-B09D-1B57-3ECA-E849F8982E92}"/>
              </a:ext>
            </a:extLst>
          </p:cNvPr>
          <p:cNvCxnSpPr>
            <a:cxnSpLocks/>
          </p:cNvCxnSpPr>
          <p:nvPr/>
        </p:nvCxnSpPr>
        <p:spPr>
          <a:xfrm>
            <a:off x="6246340" y="716691"/>
            <a:ext cx="18534" cy="88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61C19C-060A-7C2D-9D7A-6CC7286C19E6}"/>
              </a:ext>
            </a:extLst>
          </p:cNvPr>
          <p:cNvCxnSpPr>
            <a:cxnSpLocks/>
          </p:cNvCxnSpPr>
          <p:nvPr/>
        </p:nvCxnSpPr>
        <p:spPr>
          <a:xfrm>
            <a:off x="6318422" y="768178"/>
            <a:ext cx="2458992" cy="90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CE4551-E49C-5C2D-1CC2-961104B2973B}"/>
              </a:ext>
            </a:extLst>
          </p:cNvPr>
          <p:cNvCxnSpPr>
            <a:cxnSpLocks/>
          </p:cNvCxnSpPr>
          <p:nvPr/>
        </p:nvCxnSpPr>
        <p:spPr>
          <a:xfrm flipH="1">
            <a:off x="1229496" y="2178907"/>
            <a:ext cx="1845275" cy="95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C5DD36-F97C-BAA8-B096-7E8CF4DA6194}"/>
              </a:ext>
            </a:extLst>
          </p:cNvPr>
          <p:cNvCxnSpPr>
            <a:cxnSpLocks/>
          </p:cNvCxnSpPr>
          <p:nvPr/>
        </p:nvCxnSpPr>
        <p:spPr>
          <a:xfrm>
            <a:off x="3188043" y="2148016"/>
            <a:ext cx="8236" cy="102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5BC9D0-7CE9-89B0-31D9-79B4C5BD64D7}"/>
              </a:ext>
            </a:extLst>
          </p:cNvPr>
          <p:cNvCxnSpPr>
            <a:cxnSpLocks/>
          </p:cNvCxnSpPr>
          <p:nvPr/>
        </p:nvCxnSpPr>
        <p:spPr>
          <a:xfrm>
            <a:off x="3332206" y="2127421"/>
            <a:ext cx="1336587" cy="9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6CA1E-4D32-E2D7-4622-C519C61D8E55}"/>
              </a:ext>
            </a:extLst>
          </p:cNvPr>
          <p:cNvCxnSpPr>
            <a:cxnSpLocks/>
          </p:cNvCxnSpPr>
          <p:nvPr/>
        </p:nvCxnSpPr>
        <p:spPr>
          <a:xfrm flipH="1">
            <a:off x="1147117" y="3620530"/>
            <a:ext cx="12358" cy="94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7B038B-B29C-BA4B-516A-6409DBFBEBDF}"/>
              </a:ext>
            </a:extLst>
          </p:cNvPr>
          <p:cNvCxnSpPr>
            <a:cxnSpLocks/>
          </p:cNvCxnSpPr>
          <p:nvPr/>
        </p:nvCxnSpPr>
        <p:spPr>
          <a:xfrm flipH="1">
            <a:off x="5142468" y="3620530"/>
            <a:ext cx="12359" cy="93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D486B-28AC-ED45-2428-7366A61ADA50}"/>
              </a:ext>
            </a:extLst>
          </p:cNvPr>
          <p:cNvCxnSpPr>
            <a:cxnSpLocks/>
          </p:cNvCxnSpPr>
          <p:nvPr/>
        </p:nvCxnSpPr>
        <p:spPr>
          <a:xfrm>
            <a:off x="7543800" y="3733799"/>
            <a:ext cx="18534" cy="88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2F028E-1EB2-4FD3-0652-DA9DCD18B91B}"/>
              </a:ext>
            </a:extLst>
          </p:cNvPr>
          <p:cNvCxnSpPr>
            <a:cxnSpLocks/>
          </p:cNvCxnSpPr>
          <p:nvPr/>
        </p:nvCxnSpPr>
        <p:spPr>
          <a:xfrm>
            <a:off x="9325232" y="2127420"/>
            <a:ext cx="39129" cy="12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968D96-8DBF-547F-B1F6-9AA7C2C4404E}"/>
              </a:ext>
            </a:extLst>
          </p:cNvPr>
          <p:cNvCxnSpPr>
            <a:cxnSpLocks/>
          </p:cNvCxnSpPr>
          <p:nvPr/>
        </p:nvCxnSpPr>
        <p:spPr>
          <a:xfrm>
            <a:off x="11209638" y="3754392"/>
            <a:ext cx="18534" cy="6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CB848-D34E-711F-4789-F1018691D65F}"/>
              </a:ext>
            </a:extLst>
          </p:cNvPr>
          <p:cNvCxnSpPr>
            <a:cxnSpLocks/>
          </p:cNvCxnSpPr>
          <p:nvPr/>
        </p:nvCxnSpPr>
        <p:spPr>
          <a:xfrm flipH="1">
            <a:off x="7768279" y="2106825"/>
            <a:ext cx="1351006" cy="104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AD76F4-00F2-E6F7-D147-22B75E5B1C9E}"/>
              </a:ext>
            </a:extLst>
          </p:cNvPr>
          <p:cNvCxnSpPr>
            <a:cxnSpLocks/>
          </p:cNvCxnSpPr>
          <p:nvPr/>
        </p:nvCxnSpPr>
        <p:spPr>
          <a:xfrm>
            <a:off x="9613557" y="2127421"/>
            <a:ext cx="1315992" cy="100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B553B9-A5FF-C249-6C65-A15075DEC466}"/>
              </a:ext>
            </a:extLst>
          </p:cNvPr>
          <p:cNvCxnSpPr>
            <a:cxnSpLocks/>
          </p:cNvCxnSpPr>
          <p:nvPr/>
        </p:nvCxnSpPr>
        <p:spPr>
          <a:xfrm flipH="1">
            <a:off x="374820" y="3651421"/>
            <a:ext cx="444843" cy="6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262D2F-917C-5852-692E-187217264793}"/>
              </a:ext>
            </a:extLst>
          </p:cNvPr>
          <p:cNvCxnSpPr>
            <a:cxnSpLocks/>
          </p:cNvCxnSpPr>
          <p:nvPr/>
        </p:nvCxnSpPr>
        <p:spPr>
          <a:xfrm>
            <a:off x="1550772" y="3641123"/>
            <a:ext cx="471616" cy="58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DCFDD-871E-8654-0D1A-DB8D3D4FE737}"/>
              </a:ext>
            </a:extLst>
          </p:cNvPr>
          <p:cNvCxnSpPr>
            <a:cxnSpLocks/>
          </p:cNvCxnSpPr>
          <p:nvPr/>
        </p:nvCxnSpPr>
        <p:spPr>
          <a:xfrm>
            <a:off x="5597610" y="3558745"/>
            <a:ext cx="471616" cy="58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68DADD-0ECF-1B4C-2439-EEAC7B0CB7D5}"/>
              </a:ext>
            </a:extLst>
          </p:cNvPr>
          <p:cNvCxnSpPr>
            <a:cxnSpLocks/>
          </p:cNvCxnSpPr>
          <p:nvPr/>
        </p:nvCxnSpPr>
        <p:spPr>
          <a:xfrm flipH="1">
            <a:off x="4277496" y="3589637"/>
            <a:ext cx="444843" cy="6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310B04-37F4-9479-C4C4-1D533656AEFF}"/>
              </a:ext>
            </a:extLst>
          </p:cNvPr>
          <p:cNvCxnSpPr>
            <a:cxnSpLocks/>
          </p:cNvCxnSpPr>
          <p:nvPr/>
        </p:nvCxnSpPr>
        <p:spPr>
          <a:xfrm flipH="1">
            <a:off x="6769442" y="3744096"/>
            <a:ext cx="444843" cy="6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EFE5A5-ECA2-1DAB-6435-C172DC535985}"/>
              </a:ext>
            </a:extLst>
          </p:cNvPr>
          <p:cNvCxnSpPr>
            <a:cxnSpLocks/>
          </p:cNvCxnSpPr>
          <p:nvPr/>
        </p:nvCxnSpPr>
        <p:spPr>
          <a:xfrm>
            <a:off x="7996880" y="3733799"/>
            <a:ext cx="471616" cy="58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1BA91C-7561-5268-2730-8CE8BF207433}"/>
              </a:ext>
            </a:extLst>
          </p:cNvPr>
          <p:cNvCxnSpPr>
            <a:cxnSpLocks/>
          </p:cNvCxnSpPr>
          <p:nvPr/>
        </p:nvCxnSpPr>
        <p:spPr>
          <a:xfrm flipH="1">
            <a:off x="10322009" y="3651420"/>
            <a:ext cx="444843" cy="6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AB9415-8FB6-B71D-ABAA-97D93885BC12}"/>
              </a:ext>
            </a:extLst>
          </p:cNvPr>
          <p:cNvCxnSpPr>
            <a:cxnSpLocks/>
          </p:cNvCxnSpPr>
          <p:nvPr/>
        </p:nvCxnSpPr>
        <p:spPr>
          <a:xfrm>
            <a:off x="11683312" y="3713203"/>
            <a:ext cx="317157" cy="6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C3A020D-BB33-1097-B836-6A4E7511917B}"/>
              </a:ext>
            </a:extLst>
          </p:cNvPr>
          <p:cNvSpPr txBox="1"/>
          <p:nvPr/>
        </p:nvSpPr>
        <p:spPr>
          <a:xfrm>
            <a:off x="8509303" y="6231"/>
            <a:ext cx="41766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Source Sans Pro"/>
              </a:rPr>
              <a:t>Hanoi(</a:t>
            </a:r>
            <a:r>
              <a:rPr lang="en-US" sz="1600" dirty="0" err="1">
                <a:ea typeface="Source Sans Pro"/>
              </a:rPr>
              <a:t>n,source,auxilary,destination</a:t>
            </a:r>
            <a:r>
              <a:rPr lang="en-US" sz="1600" dirty="0">
                <a:ea typeface="Source Sans Pro"/>
              </a:rPr>
              <a:t>){</a:t>
            </a:r>
          </a:p>
          <a:p>
            <a:r>
              <a:rPr lang="en-US" sz="1600" dirty="0">
                <a:ea typeface="Source Sans Pro"/>
              </a:rPr>
              <a:t>If n&gt;0:</a:t>
            </a:r>
          </a:p>
          <a:p>
            <a:r>
              <a:rPr lang="en-US" sz="1600" dirty="0">
                <a:ea typeface="Source Sans Pro"/>
              </a:rPr>
              <a:t>   Hanoi(n-1,source,destination,auxilary);</a:t>
            </a:r>
          </a:p>
          <a:p>
            <a:r>
              <a:rPr lang="en-US" sz="1600" dirty="0">
                <a:ea typeface="Source Sans Pro"/>
              </a:rPr>
              <a:t>   Move disk( source to destination)</a:t>
            </a:r>
          </a:p>
          <a:p>
            <a:r>
              <a:rPr lang="en-US" sz="1600" dirty="0">
                <a:ea typeface="Source Sans Pro"/>
              </a:rPr>
              <a:t>   Hanoi(n-1,aucilary,source,destination)</a:t>
            </a:r>
          </a:p>
          <a:p>
            <a:r>
              <a:rPr lang="en-US" sz="1600" dirty="0">
                <a:ea typeface="Source Sans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7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0334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3DFloatVTI</vt:lpstr>
      <vt:lpstr>HANOI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374</cp:revision>
  <dcterms:created xsi:type="dcterms:W3CDTF">2024-08-23T14:20:37Z</dcterms:created>
  <dcterms:modified xsi:type="dcterms:W3CDTF">2024-08-23T15:52:48Z</dcterms:modified>
</cp:coreProperties>
</file>