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9" r:id="rId3"/>
    <p:sldId id="258" r:id="rId4"/>
    <p:sldId id="266" r:id="rId5"/>
    <p:sldId id="267" r:id="rId6"/>
    <p:sldId id="264" r:id="rId7"/>
    <p:sldId id="271" r:id="rId8"/>
    <p:sldId id="279" r:id="rId9"/>
    <p:sldId id="272" r:id="rId10"/>
    <p:sldId id="270" r:id="rId11"/>
    <p:sldId id="273" r:id="rId12"/>
    <p:sldId id="282" r:id="rId13"/>
    <p:sldId id="274" r:id="rId14"/>
    <p:sldId id="283" r:id="rId15"/>
    <p:sldId id="284" r:id="rId16"/>
    <p:sldId id="275" r:id="rId17"/>
    <p:sldId id="285" r:id="rId18"/>
    <p:sldId id="286" r:id="rId19"/>
    <p:sldId id="276" r:id="rId20"/>
    <p:sldId id="277" r:id="rId21"/>
    <p:sldId id="278" r:id="rId22"/>
    <p:sldId id="280" r:id="rId23"/>
    <p:sldId id="262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Xu" initials="ZX" lastIdx="1" clrIdx="0">
    <p:extLst>
      <p:ext uri="{19B8F6BF-5375-455C-9EA6-DF929625EA0E}">
        <p15:presenceInfo xmlns:p15="http://schemas.microsoft.com/office/powerpoint/2012/main" userId="3f8cdff3016d5a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41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89B9-996D-40DB-94E0-982BD8FF186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5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C6D0D-FD6D-46B6-A335-E6D6F119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42" y="1936737"/>
            <a:ext cx="10938668" cy="209154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Secure END to End Encryption </a:t>
            </a:r>
            <a:br>
              <a:rPr lang="en-US" sz="4000" dirty="0"/>
            </a:br>
            <a:r>
              <a:rPr lang="en-US" sz="4000" dirty="0"/>
              <a:t>Chat program “Enigma”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087D-97CF-4856-8210-E06BF213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66" y="4028281"/>
            <a:ext cx="7829012" cy="6796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The Elder: Zheng Xu, Yue </a:t>
            </a:r>
            <a:r>
              <a:rPr lang="en-US" dirty="0" err="1"/>
              <a:t>Qiao</a:t>
            </a:r>
            <a:r>
              <a:rPr lang="en-US" dirty="0"/>
              <a:t>, </a:t>
            </a:r>
            <a:r>
              <a:rPr lang="en-US" dirty="0" err="1"/>
              <a:t>Bin</a:t>
            </a:r>
            <a:r>
              <a:rPr lang="en-US" altLang="zh-CN" dirty="0" err="1"/>
              <a:t>g</a:t>
            </a:r>
            <a:r>
              <a:rPr lang="en-US" dirty="0" err="1"/>
              <a:t>Xuan</a:t>
            </a:r>
            <a:r>
              <a:rPr lang="en-US" dirty="0"/>
              <a:t> Ying</a:t>
            </a: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2645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22209-A561-4AC5-91CA-1493B103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Programming environment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B4E6-EDEB-40A7-9C6A-EBAD4683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/>
              <a:t>Our program is based on C# language.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4FC4713-A1EB-40BD-BCDA-E2BCD1DB2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1764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7551C-E44D-44A3-8A33-8DC8154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6706-AC0B-4E41-B270-10CCE2BB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8" y="1976965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1.RSA for AES-key Encryption.</a:t>
            </a:r>
          </a:p>
          <a:p>
            <a:r>
              <a:rPr lang="en-US" dirty="0"/>
              <a:t>2.AES-256 for Message Encryption.</a:t>
            </a:r>
          </a:p>
          <a:p>
            <a:r>
              <a:rPr lang="en-US" dirty="0"/>
              <a:t>Encryption and decryption functions are stored in </a:t>
            </a:r>
            <a:r>
              <a:rPr lang="en-US" dirty="0" err="1"/>
              <a:t>EnigmaLib</a:t>
            </a:r>
            <a:r>
              <a:rPr lang="en-US" dirty="0"/>
              <a:t> folder.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9447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ADE43D-E4DA-45D6-969A-7064F8D70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9" y="742351"/>
            <a:ext cx="7599362" cy="4732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84651-E75E-445D-8373-B694A5B81198}"/>
              </a:ext>
            </a:extLst>
          </p:cNvPr>
          <p:cNvSpPr txBox="1"/>
          <p:nvPr/>
        </p:nvSpPr>
        <p:spPr>
          <a:xfrm>
            <a:off x="3556396" y="5848306"/>
            <a:ext cx="573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code example of our AES-encryption method. </a:t>
            </a:r>
          </a:p>
        </p:txBody>
      </p:sp>
    </p:spTree>
    <p:extLst>
      <p:ext uri="{BB962C8B-B14F-4D97-AF65-F5344CB8AC3E}">
        <p14:creationId xmlns:p14="http://schemas.microsoft.com/office/powerpoint/2010/main" val="2400669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7551C-E44D-44A3-8A33-8DC8154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6706-AC0B-4E41-B270-10CCE2BB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 err="1"/>
              <a:t>EnigmaServer</a:t>
            </a:r>
            <a:r>
              <a:rPr lang="en-US" dirty="0"/>
              <a:t> is the folder contains the database and mostly AIPs for clients. (Such as sending or receiving messages. )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8623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ACE83B-25D3-4E39-B263-DBC46AC6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94" y="719932"/>
            <a:ext cx="4967174" cy="4684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2599D-DC52-4A17-B981-F193042827B6}"/>
              </a:ext>
            </a:extLst>
          </p:cNvPr>
          <p:cNvSpPr txBox="1"/>
          <p:nvPr/>
        </p:nvSpPr>
        <p:spPr>
          <a:xfrm>
            <a:off x="4166778" y="5579547"/>
            <a:ext cx="39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code for setting up our database.</a:t>
            </a:r>
          </a:p>
        </p:txBody>
      </p:sp>
    </p:spTree>
    <p:extLst>
      <p:ext uri="{BB962C8B-B14F-4D97-AF65-F5344CB8AC3E}">
        <p14:creationId xmlns:p14="http://schemas.microsoft.com/office/powerpoint/2010/main" val="140283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75275E-F026-4621-89B9-C90D165BD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46" y="1117225"/>
            <a:ext cx="9559021" cy="3608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88E4C-1173-49AB-9D0E-AC27E7BD3D47}"/>
              </a:ext>
            </a:extLst>
          </p:cNvPr>
          <p:cNvSpPr txBox="1"/>
          <p:nvPr/>
        </p:nvSpPr>
        <p:spPr>
          <a:xfrm>
            <a:off x="3585643" y="5246688"/>
            <a:ext cx="50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code for getting the latest 20 messages.</a:t>
            </a:r>
          </a:p>
        </p:txBody>
      </p:sp>
    </p:spTree>
    <p:extLst>
      <p:ext uri="{BB962C8B-B14F-4D97-AF65-F5344CB8AC3E}">
        <p14:creationId xmlns:p14="http://schemas.microsoft.com/office/powerpoint/2010/main" val="71080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7551C-E44D-44A3-8A33-8DC8154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6706-AC0B-4E41-B270-10CCE2BB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 err="1"/>
              <a:t>EnigmaClientCli</a:t>
            </a:r>
            <a:r>
              <a:rPr lang="en-US" dirty="0"/>
              <a:t> is the folder contains our Async methods and some errors handlers. </a:t>
            </a:r>
          </a:p>
          <a:p>
            <a:r>
              <a:rPr lang="en-US" dirty="0"/>
              <a:t>It also contains the basic UI , commands read-ins and some User level APIs.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3233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90286-416F-4536-AC5C-6AE9F7A5C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3" y="600942"/>
            <a:ext cx="4477375" cy="516327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411935-6129-4B1D-B207-0480740C8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50" y="636588"/>
            <a:ext cx="4658375" cy="4363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C775ED-3FAF-4975-A198-9C97E37AFD95}"/>
              </a:ext>
            </a:extLst>
          </p:cNvPr>
          <p:cNvSpPr txBox="1"/>
          <p:nvPr/>
        </p:nvSpPr>
        <p:spPr>
          <a:xfrm>
            <a:off x="6765926" y="5536297"/>
            <a:ext cx="513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code for our commands list.</a:t>
            </a:r>
          </a:p>
          <a:p>
            <a:r>
              <a:rPr lang="en-US" dirty="0"/>
              <a:t>Create groups, create invites ,etc.</a:t>
            </a:r>
          </a:p>
        </p:txBody>
      </p:sp>
    </p:spTree>
    <p:extLst>
      <p:ext uri="{BB962C8B-B14F-4D97-AF65-F5344CB8AC3E}">
        <p14:creationId xmlns:p14="http://schemas.microsoft.com/office/powerpoint/2010/main" val="142559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C4FFF-B6D0-4F45-8956-EC6E2FF9A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692151"/>
            <a:ext cx="10302874" cy="170451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DFE2A9-180C-47D5-A7AA-8CFE7580A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4" y="2865696"/>
            <a:ext cx="7678636" cy="2838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6D7D1-9977-42B7-89BA-7093D795F2EC}"/>
              </a:ext>
            </a:extLst>
          </p:cNvPr>
          <p:cNvSpPr txBox="1"/>
          <p:nvPr/>
        </p:nvSpPr>
        <p:spPr>
          <a:xfrm>
            <a:off x="8954107" y="3481686"/>
            <a:ext cx="252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code for creating invites and getting messages.</a:t>
            </a:r>
          </a:p>
        </p:txBody>
      </p:sp>
    </p:spTree>
    <p:extLst>
      <p:ext uri="{BB962C8B-B14F-4D97-AF65-F5344CB8AC3E}">
        <p14:creationId xmlns:p14="http://schemas.microsoft.com/office/powerpoint/2010/main" val="1609206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7551C-E44D-44A3-8A33-8DC8154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6706-AC0B-4E41-B270-10CCE2BB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 err="1"/>
              <a:t>EnigmaTest</a:t>
            </a:r>
            <a:r>
              <a:rPr lang="en-US" dirty="0"/>
              <a:t> is our playground for testing. This is the place where we write our testcases for debugging and performance evaluations.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50270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373DA2-77BF-4242-B4D3-22D2C098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44" y="44000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Security is a Big Problem in chatting!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31B03E09-5872-4F68-AF97-AA94D423A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37" y="1766796"/>
            <a:ext cx="3067914" cy="2299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1CC09-C33C-47B7-AF36-AFA9B37A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13" y="1776413"/>
            <a:ext cx="2800350" cy="11811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2F1A91-7C55-4EDE-B0B3-BA020E446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77" y="1679135"/>
            <a:ext cx="3477110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4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FF3677-6579-43E1-B658-7B7536FC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94" y="1516063"/>
            <a:ext cx="8841625" cy="3119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EBC2B-E6A6-462F-9737-B3F574C03881}"/>
              </a:ext>
            </a:extLst>
          </p:cNvPr>
          <p:cNvSpPr txBox="1"/>
          <p:nvPr/>
        </p:nvSpPr>
        <p:spPr>
          <a:xfrm>
            <a:off x="3876674" y="5041900"/>
            <a:ext cx="74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code for testing our RSA parameters.</a:t>
            </a:r>
          </a:p>
        </p:txBody>
      </p:sp>
    </p:spTree>
    <p:extLst>
      <p:ext uri="{BB962C8B-B14F-4D97-AF65-F5344CB8AC3E}">
        <p14:creationId xmlns:p14="http://schemas.microsoft.com/office/powerpoint/2010/main" val="283675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7551C-E44D-44A3-8A33-8DC8154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Program DEMO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5839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43222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9BF116-97DB-42A5-A4E2-3D4AE917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8A70-E572-4CE2-8DDB-0958D513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“Enigma” is best end-to-end encryption program we can make by far.  </a:t>
            </a:r>
          </a:p>
          <a:p>
            <a:pPr marL="0" indent="0">
              <a:buNone/>
            </a:pPr>
            <a:r>
              <a:rPr lang="en-US" dirty="0"/>
              <a:t>No adversary should be able to steal your message while using our app.</a:t>
            </a:r>
          </a:p>
          <a:p>
            <a:pPr marL="0" indent="0">
              <a:buNone/>
            </a:pPr>
            <a:r>
              <a:rPr lang="en-US" dirty="0"/>
              <a:t>More features can be added into our apps.</a:t>
            </a:r>
          </a:p>
          <a:p>
            <a:pPr marL="0" indent="0">
              <a:buNone/>
            </a:pPr>
            <a:r>
              <a:rPr lang="en-US" dirty="0"/>
              <a:t>Please kindly let us know if there are bugs while using the app.</a:t>
            </a:r>
          </a:p>
          <a:p>
            <a:pPr marL="0" indent="0">
              <a:buNone/>
            </a:pPr>
            <a:r>
              <a:rPr lang="en-US" dirty="0"/>
              <a:t>Welcome to use it or break it!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7864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4EAAE62-B409-4875-A80A-57789555F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54" y="1269205"/>
            <a:ext cx="4984078" cy="2820988"/>
          </a:xfrm>
          <a:prstGeom prst="rect">
            <a:avLst/>
          </a:prstGeom>
        </p:spPr>
      </p:pic>
      <p:pic>
        <p:nvPicPr>
          <p:cNvPr id="53" name="Picture 52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0B3DA29F-DC86-477C-8BD2-F291636C4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4141902"/>
            <a:ext cx="3250794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40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6DA53-9A4A-4996-B83B-63E339E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Potential problems in this areas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36" name="Title 1">
            <a:extLst>
              <a:ext uri="{FF2B5EF4-FFF2-40B4-BE49-F238E27FC236}">
                <a16:creationId xmlns:a16="http://schemas.microsoft.com/office/drawing/2014/main" id="{67D1E63E-8A07-494A-B6BC-FB19EC8020B1}"/>
              </a:ext>
            </a:extLst>
          </p:cNvPr>
          <p:cNvSpPr txBox="1">
            <a:spLocks/>
          </p:cNvSpPr>
          <p:nvPr/>
        </p:nvSpPr>
        <p:spPr>
          <a:xfrm>
            <a:off x="1259682" y="2904065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2. Political reasons</a:t>
            </a: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73079B63-AEC7-4E49-A43D-635A291E1816}"/>
              </a:ext>
            </a:extLst>
          </p:cNvPr>
          <p:cNvSpPr txBox="1">
            <a:spLocks/>
          </p:cNvSpPr>
          <p:nvPr/>
        </p:nvSpPr>
        <p:spPr>
          <a:xfrm>
            <a:off x="760412" y="4434151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Many…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E4E7CA09-ECA0-4B8A-BFBB-820AE3B0DB0B}"/>
              </a:ext>
            </a:extLst>
          </p:cNvPr>
          <p:cNvSpPr txBox="1">
            <a:spLocks/>
          </p:cNvSpPr>
          <p:nvPr/>
        </p:nvSpPr>
        <p:spPr>
          <a:xfrm>
            <a:off x="1073149" y="1858963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1. Ethical reasons</a:t>
            </a:r>
          </a:p>
        </p:txBody>
      </p:sp>
    </p:spTree>
    <p:extLst>
      <p:ext uri="{BB962C8B-B14F-4D97-AF65-F5344CB8AC3E}">
        <p14:creationId xmlns:p14="http://schemas.microsoft.com/office/powerpoint/2010/main" val="370443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119E8-FF77-4BF3-9C63-8DEDC352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640909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Some apps you might know!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1FB9D2C-1CDD-4456-B557-D8E8534B9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359025"/>
            <a:ext cx="4876800" cy="23812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8E29333-4E3D-4744-A5B1-A95FD6CDF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6" y="1677181"/>
            <a:ext cx="28575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9330F-8BD3-4F8A-84BF-1306F5238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4" y="3606268"/>
            <a:ext cx="4876800" cy="27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2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119E8-FF77-4BF3-9C63-8DEDC352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37" y="93901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Some apps you Don’t know!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AE839B0-29DD-4F0B-88B6-853D7D6B5D03}"/>
              </a:ext>
            </a:extLst>
          </p:cNvPr>
          <p:cNvSpPr/>
          <p:nvPr/>
        </p:nvSpPr>
        <p:spPr>
          <a:xfrm>
            <a:off x="4726965" y="4936133"/>
            <a:ext cx="27190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ENIGMA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5DB8CD29-EA9A-46DA-BF2D-69E7661B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17" y="2875870"/>
            <a:ext cx="3250794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919A71-1EFF-4DC1-BD8F-793B194C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Say hi to our “Enigma”!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8293-D98B-452E-9F94-72BFC056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58963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Straight forward!</a:t>
            </a:r>
          </a:p>
          <a:p>
            <a:pPr marL="457200" indent="-457200">
              <a:buAutoNum type="arabicPeriod"/>
            </a:pPr>
            <a:r>
              <a:rPr lang="en-US" dirty="0"/>
              <a:t>Encryption method we should all be familiar with. (AES, RSA)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A7271D-3DC9-4686-9D4A-20255F4427D6}"/>
              </a:ext>
            </a:extLst>
          </p:cNvPr>
          <p:cNvSpPr txBox="1"/>
          <p:nvPr/>
        </p:nvSpPr>
        <p:spPr>
          <a:xfrm>
            <a:off x="1992669" y="3405435"/>
            <a:ext cx="7842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3. No one knows your message!  </a:t>
            </a:r>
          </a:p>
        </p:txBody>
      </p:sp>
    </p:spTree>
    <p:extLst>
      <p:ext uri="{BB962C8B-B14F-4D97-AF65-F5344CB8AC3E}">
        <p14:creationId xmlns:p14="http://schemas.microsoft.com/office/powerpoint/2010/main" val="1417312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A0D604-34CA-4B08-8EBF-536153CC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General Work Flow(1)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9A39-7EB6-41F6-A610-F7AD5D5AC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0" y="1762950"/>
            <a:ext cx="6521833" cy="48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28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EF01CA26-68B0-466A-A5C5-E0753DC741F6}"/>
              </a:ext>
            </a:extLst>
          </p:cNvPr>
          <p:cNvSpPr txBox="1">
            <a:spLocks/>
          </p:cNvSpPr>
          <p:nvPr/>
        </p:nvSpPr>
        <p:spPr>
          <a:xfrm>
            <a:off x="1293811" y="900640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General Work Flow(2)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336D1-581B-4BC7-8B09-9FD613325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6" y="2015038"/>
            <a:ext cx="752580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8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56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0382E232-CAD2-4E57-80C8-A777677B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General Work Flow(3)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EA93101-0576-424C-BDA8-3440DFF0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1730375"/>
            <a:ext cx="783064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337</Words>
  <Application>Microsoft Office PowerPoint</Application>
  <PresentationFormat>Widescreen</PresentationFormat>
  <Paragraphs>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Secure END to End Encryption  Chat program “Enigma”</vt:lpstr>
      <vt:lpstr>Security is a Big Problem in chatting!</vt:lpstr>
      <vt:lpstr>Potential problems in this areas</vt:lpstr>
      <vt:lpstr>Some apps you might know!</vt:lpstr>
      <vt:lpstr>Some apps you Don’t know!</vt:lpstr>
      <vt:lpstr>Say hi to our “Enigma”!</vt:lpstr>
      <vt:lpstr>General Work Flow(1)</vt:lpstr>
      <vt:lpstr>PowerPoint Presentation</vt:lpstr>
      <vt:lpstr>General Work Flow(3)</vt:lpstr>
      <vt:lpstr>Programming environment</vt:lpstr>
      <vt:lpstr>Program Design</vt:lpstr>
      <vt:lpstr>PowerPoint Presentation</vt:lpstr>
      <vt:lpstr>Program Design</vt:lpstr>
      <vt:lpstr>PowerPoint Presentation</vt:lpstr>
      <vt:lpstr>PowerPoint Presentation</vt:lpstr>
      <vt:lpstr>Program Design</vt:lpstr>
      <vt:lpstr>PowerPoint Presentation</vt:lpstr>
      <vt:lpstr>PowerPoint Presentation</vt:lpstr>
      <vt:lpstr>Program Design</vt:lpstr>
      <vt:lpstr>PowerPoint Presentation</vt:lpstr>
      <vt:lpstr>Program DEMO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END to End Encryption  Chat program “Enigma”</dc:title>
  <dc:creator>Zheng Xu</dc:creator>
  <cp:lastModifiedBy>Zheng Xu</cp:lastModifiedBy>
  <cp:revision>2</cp:revision>
  <dcterms:created xsi:type="dcterms:W3CDTF">2019-06-12T12:16:06Z</dcterms:created>
  <dcterms:modified xsi:type="dcterms:W3CDTF">2019-06-12T12:25:04Z</dcterms:modified>
</cp:coreProperties>
</file>