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7" r:id="rId2"/>
    <p:sldId id="259" r:id="rId3"/>
    <p:sldId id="258" r:id="rId4"/>
    <p:sldId id="266" r:id="rId5"/>
    <p:sldId id="267" r:id="rId6"/>
    <p:sldId id="264" r:id="rId7"/>
    <p:sldId id="260" r:id="rId8"/>
    <p:sldId id="268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26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36F89B9-996D-40DB-94E0-982BD8FF1868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21DA3E2-25D2-47E4-B13C-B822A01DE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4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89B9-996D-40DB-94E0-982BD8FF1868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A3E2-25D2-47E4-B13C-B822A01DE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2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89B9-996D-40DB-94E0-982BD8FF1868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A3E2-25D2-47E4-B13C-B822A01DE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13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89B9-996D-40DB-94E0-982BD8FF1868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A3E2-25D2-47E4-B13C-B822A01DE74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5410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89B9-996D-40DB-94E0-982BD8FF1868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A3E2-25D2-47E4-B13C-B822A01DE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82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89B9-996D-40DB-94E0-982BD8FF1868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A3E2-25D2-47E4-B13C-B822A01DE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28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89B9-996D-40DB-94E0-982BD8FF1868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A3E2-25D2-47E4-B13C-B822A01DE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26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89B9-996D-40DB-94E0-982BD8FF1868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A3E2-25D2-47E4-B13C-B822A01DE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93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89B9-996D-40DB-94E0-982BD8FF1868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A3E2-25D2-47E4-B13C-B822A01DE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4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89B9-996D-40DB-94E0-982BD8FF1868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A3E2-25D2-47E4-B13C-B822A01DE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4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89B9-996D-40DB-94E0-982BD8FF1868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A3E2-25D2-47E4-B13C-B822A01DE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29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89B9-996D-40DB-94E0-982BD8FF1868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A3E2-25D2-47E4-B13C-B822A01DE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5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89B9-996D-40DB-94E0-982BD8FF1868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A3E2-25D2-47E4-B13C-B822A01DE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89B9-996D-40DB-94E0-982BD8FF1868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A3E2-25D2-47E4-B13C-B822A01DE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1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89B9-996D-40DB-94E0-982BD8FF1868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A3E2-25D2-47E4-B13C-B822A01DE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2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89B9-996D-40DB-94E0-982BD8FF1868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A3E2-25D2-47E4-B13C-B822A01DE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9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89B9-996D-40DB-94E0-982BD8FF1868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A3E2-25D2-47E4-B13C-B822A01DE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8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F89B9-996D-40DB-94E0-982BD8FF1868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DA3E2-25D2-47E4-B13C-B822A01DE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75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1C6D0D-FD6D-46B6-A335-E6D6F119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242" y="1936737"/>
            <a:ext cx="10938668" cy="209154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Secure END to End Encryption </a:t>
            </a:r>
            <a:br>
              <a:rPr lang="en-US" sz="4000" dirty="0"/>
            </a:br>
            <a:r>
              <a:rPr lang="en-US" sz="4000" dirty="0"/>
              <a:t>Chat program “Enigma”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2087D-97CF-4856-8210-E06BF2132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4166" y="4028281"/>
            <a:ext cx="7829012" cy="67969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The Elder: Zheng Xu, Yue </a:t>
            </a:r>
            <a:r>
              <a:rPr lang="en-US" dirty="0" err="1"/>
              <a:t>Qiao</a:t>
            </a:r>
            <a:r>
              <a:rPr lang="en-US" dirty="0"/>
              <a:t>, </a:t>
            </a:r>
            <a:r>
              <a:rPr lang="en-US" dirty="0" err="1"/>
              <a:t>Bin</a:t>
            </a:r>
            <a:r>
              <a:rPr lang="en-US" altLang="zh-CN" dirty="0" err="1"/>
              <a:t>g</a:t>
            </a:r>
            <a:r>
              <a:rPr lang="en-US" dirty="0" err="1"/>
              <a:t>Xuan</a:t>
            </a:r>
            <a:r>
              <a:rPr lang="en-US" dirty="0"/>
              <a:t> Ying</a:t>
            </a:r>
          </a:p>
        </p:txBody>
      </p:sp>
      <p:grpSp>
        <p:nvGrpSpPr>
          <p:cNvPr id="5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126455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DC601E30-FAF7-4B28-A7BA-A3AADB3A0C0E}"/>
              </a:ext>
            </a:extLst>
          </p:cNvPr>
          <p:cNvSpPr/>
          <p:nvPr/>
        </p:nvSpPr>
        <p:spPr>
          <a:xfrm>
            <a:off x="3956485" y="1358901"/>
            <a:ext cx="43091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 time!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94EAAE62-B409-4875-A80A-57789555F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028" y="2799557"/>
            <a:ext cx="4984078" cy="2820988"/>
          </a:xfrm>
          <a:prstGeom prst="rect">
            <a:avLst/>
          </a:prstGeom>
        </p:spPr>
      </p:pic>
      <p:pic>
        <p:nvPicPr>
          <p:cNvPr id="56" name="Picture 55" descr="A stuffed animal sitting on a table&#10;&#10;Description automatically generated">
            <a:extLst>
              <a:ext uri="{FF2B5EF4-FFF2-40B4-BE49-F238E27FC236}">
                <a16:creationId xmlns:a16="http://schemas.microsoft.com/office/drawing/2014/main" id="{9E7AC9B8-D705-41E6-9AD5-2A9E6BE2B4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184" y="5037931"/>
            <a:ext cx="1430338" cy="143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540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8373DA2-77BF-4242-B4D3-22D2C098C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044" y="440001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Security is a Big Problem in chatting!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" name="Picture 4" descr="A hand holding a cellphone&#10;&#10;Description automatically generated">
            <a:extLst>
              <a:ext uri="{FF2B5EF4-FFF2-40B4-BE49-F238E27FC236}">
                <a16:creationId xmlns:a16="http://schemas.microsoft.com/office/drawing/2014/main" id="{31B03E09-5872-4F68-AF97-AA94D423A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437" y="1766796"/>
            <a:ext cx="3067914" cy="22997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D1CC09-C33C-47B7-AF36-AFA9B37AC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013" y="1776413"/>
            <a:ext cx="2800350" cy="118110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2F1A91-7C55-4EDE-B0B3-BA020E446F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177" y="1679135"/>
            <a:ext cx="3477110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44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09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0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6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56DA53-9A4A-4996-B83B-63E339EC1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Potential problems in this areas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136" name="Title 1">
            <a:extLst>
              <a:ext uri="{FF2B5EF4-FFF2-40B4-BE49-F238E27FC236}">
                <a16:creationId xmlns:a16="http://schemas.microsoft.com/office/drawing/2014/main" id="{67D1E63E-8A07-494A-B6BC-FB19EC8020B1}"/>
              </a:ext>
            </a:extLst>
          </p:cNvPr>
          <p:cNvSpPr txBox="1">
            <a:spLocks/>
          </p:cNvSpPr>
          <p:nvPr/>
        </p:nvSpPr>
        <p:spPr>
          <a:xfrm>
            <a:off x="1259682" y="2904065"/>
            <a:ext cx="9906000" cy="1117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2. Political reasons</a:t>
            </a:r>
          </a:p>
        </p:txBody>
      </p:sp>
      <p:sp>
        <p:nvSpPr>
          <p:cNvPr id="148" name="Title 1">
            <a:extLst>
              <a:ext uri="{FF2B5EF4-FFF2-40B4-BE49-F238E27FC236}">
                <a16:creationId xmlns:a16="http://schemas.microsoft.com/office/drawing/2014/main" id="{73079B63-AEC7-4E49-A43D-635A291E1816}"/>
              </a:ext>
            </a:extLst>
          </p:cNvPr>
          <p:cNvSpPr txBox="1">
            <a:spLocks/>
          </p:cNvSpPr>
          <p:nvPr/>
        </p:nvSpPr>
        <p:spPr>
          <a:xfrm>
            <a:off x="760412" y="4434151"/>
            <a:ext cx="9906000" cy="1117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Many…</a:t>
            </a:r>
          </a:p>
        </p:txBody>
      </p:sp>
      <p:sp>
        <p:nvSpPr>
          <p:cNvPr id="149" name="Title 1">
            <a:extLst>
              <a:ext uri="{FF2B5EF4-FFF2-40B4-BE49-F238E27FC236}">
                <a16:creationId xmlns:a16="http://schemas.microsoft.com/office/drawing/2014/main" id="{E4E7CA09-ECA0-4B8A-BFBB-820AE3B0DB0B}"/>
              </a:ext>
            </a:extLst>
          </p:cNvPr>
          <p:cNvSpPr txBox="1">
            <a:spLocks/>
          </p:cNvSpPr>
          <p:nvPr/>
        </p:nvSpPr>
        <p:spPr>
          <a:xfrm>
            <a:off x="1073149" y="1858963"/>
            <a:ext cx="9906000" cy="1117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1. Ethical reasons</a:t>
            </a:r>
          </a:p>
        </p:txBody>
      </p:sp>
    </p:spTree>
    <p:extLst>
      <p:ext uri="{BB962C8B-B14F-4D97-AF65-F5344CB8AC3E}">
        <p14:creationId xmlns:p14="http://schemas.microsoft.com/office/powerpoint/2010/main" val="370443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C119E8-FF77-4BF3-9C63-8DEDC352A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640909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Some apps you might know!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1FB9D2C-1CDD-4456-B557-D8E8534B9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2359025"/>
            <a:ext cx="4876800" cy="238125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8E29333-4E3D-4744-A5B1-A95FD6CDF6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756" y="1677181"/>
            <a:ext cx="2857500" cy="1600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69330F-8BD3-4F8A-84BF-1306F5238C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774" y="3606268"/>
            <a:ext cx="4876800" cy="273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28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C119E8-FF77-4BF3-9C63-8DEDC352A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237" y="93901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Some apps you Don’t know!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A stuffed animal sitting on a table&#10;&#10;Description automatically generated">
            <a:extLst>
              <a:ext uri="{FF2B5EF4-FFF2-40B4-BE49-F238E27FC236}">
                <a16:creationId xmlns:a16="http://schemas.microsoft.com/office/drawing/2014/main" id="{0937B206-DE6B-46C7-B6EC-0B785525E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473" y="2710629"/>
            <a:ext cx="2159054" cy="21590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E839B0-29DD-4F0B-88B6-853D7D6B5D03}"/>
              </a:ext>
            </a:extLst>
          </p:cNvPr>
          <p:cNvSpPr/>
          <p:nvPr/>
        </p:nvSpPr>
        <p:spPr>
          <a:xfrm>
            <a:off x="4726965" y="4936133"/>
            <a:ext cx="27190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ENIGMA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2328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919A71-1EFF-4DC1-BD8F-793B194CE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Say hi to our “Enigma”!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08293-D98B-452E-9F94-72BFC0567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1858963"/>
            <a:ext cx="9840911" cy="3541714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Straight forward!</a:t>
            </a:r>
          </a:p>
          <a:p>
            <a:pPr marL="457200" indent="-457200">
              <a:buAutoNum type="arabicPeriod"/>
            </a:pPr>
            <a:r>
              <a:rPr lang="en-US" dirty="0"/>
              <a:t>Encryption method we should all be familiar with. (AES, RSA)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5A7271D-3DC9-4686-9D4A-20255F4427D6}"/>
              </a:ext>
            </a:extLst>
          </p:cNvPr>
          <p:cNvSpPr txBox="1"/>
          <p:nvPr/>
        </p:nvSpPr>
        <p:spPr>
          <a:xfrm>
            <a:off x="1992669" y="3405435"/>
            <a:ext cx="7842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3. No one knows your message!  </a:t>
            </a:r>
          </a:p>
        </p:txBody>
      </p:sp>
    </p:spTree>
    <p:extLst>
      <p:ext uri="{BB962C8B-B14F-4D97-AF65-F5344CB8AC3E}">
        <p14:creationId xmlns:p14="http://schemas.microsoft.com/office/powerpoint/2010/main" val="1417312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AC88772-6DB3-49EC-9C8A-A0B46ACE3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7B9E8B-70A5-4D13-825C-931F7453F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1864" y="229047"/>
            <a:ext cx="3490837" cy="4978384"/>
          </a:xfrm>
        </p:spPr>
        <p:txBody>
          <a:bodyPr anchor="ctr">
            <a:normAutofit/>
          </a:bodyPr>
          <a:lstStyle/>
          <a:p>
            <a:r>
              <a:rPr lang="en-US" dirty="0"/>
              <a:t>Method </a:t>
            </a:r>
            <a:br>
              <a:rPr lang="en-US" dirty="0"/>
            </a:br>
            <a:r>
              <a:rPr lang="en-US" dirty="0"/>
              <a:t>We use To build our program</a:t>
            </a:r>
          </a:p>
        </p:txBody>
      </p:sp>
      <p:sp>
        <p:nvSpPr>
          <p:cNvPr id="10" name="Round Diagonal Corner Rectangle 6">
            <a:extLst>
              <a:ext uri="{FF2B5EF4-FFF2-40B4-BE49-F238E27FC236}">
                <a16:creationId xmlns:a16="http://schemas.microsoft.com/office/drawing/2014/main" id="{17A3DD84-FAA5-438A-8462-D1E01EA0D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51410" cy="685800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2"/>
          </a:solidFill>
          <a:ln w="19050" cap="sq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640D31-0CFD-4B3F-AE95-530AA5174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62562" y="0"/>
            <a:ext cx="0" cy="685800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  <a:alpha val="60000"/>
              </a:schemeClr>
            </a:solidFill>
          </a:ln>
          <a:effectLst>
            <a:outerShdw blurRad="88900" dist="38100" dir="54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738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6" name="Picture 5" descr="A close up of a blackboard&#10;&#10;Description automatically generated">
            <a:extLst>
              <a:ext uri="{FF2B5EF4-FFF2-40B4-BE49-F238E27FC236}">
                <a16:creationId xmlns:a16="http://schemas.microsoft.com/office/drawing/2014/main" id="{EE7F5246-0859-4CCF-9734-F4E2A87B5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3" y="17001"/>
            <a:ext cx="12192000" cy="682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804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9BF116-97DB-42A5-A4E2-3D4AE917C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8A70-E572-4CE2-8DDB-0958D5138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“Enigma” is best end-to-end encryption program we can make by far.  </a:t>
            </a:r>
          </a:p>
          <a:p>
            <a:pPr marL="0" indent="0">
              <a:buNone/>
            </a:pPr>
            <a:r>
              <a:rPr lang="en-US" dirty="0"/>
              <a:t>No adversary should be able to steal your message while using our app.</a:t>
            </a:r>
          </a:p>
          <a:p>
            <a:pPr marL="0" indent="0">
              <a:buNone/>
            </a:pPr>
            <a:r>
              <a:rPr lang="en-US" dirty="0"/>
              <a:t>Welcome to use it or break it! 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778642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126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Secure END to End Encryption  Chat program “Enigma”</vt:lpstr>
      <vt:lpstr>Security is a Big Problem in chatting!</vt:lpstr>
      <vt:lpstr>Potential problems in this areas</vt:lpstr>
      <vt:lpstr>Some apps you might know!</vt:lpstr>
      <vt:lpstr>Some apps you Don’t know!</vt:lpstr>
      <vt:lpstr>Say hi to our “Enigma”!</vt:lpstr>
      <vt:lpstr>Method  We use To build our program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END to End Encryption  Chat program “Enigma”</dc:title>
  <dc:creator>Zheng Xu</dc:creator>
  <cp:lastModifiedBy>Zheng Xu</cp:lastModifiedBy>
  <cp:revision>3</cp:revision>
  <dcterms:created xsi:type="dcterms:W3CDTF">2019-06-04T22:25:43Z</dcterms:created>
  <dcterms:modified xsi:type="dcterms:W3CDTF">2019-06-04T22:48:10Z</dcterms:modified>
</cp:coreProperties>
</file>