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3"/>
  </p:notesMasterIdLst>
  <p:sldIdLst>
    <p:sldId id="256" r:id="rId2"/>
  </p:sldIdLst>
  <p:sldSz cx="7772400" cy="10058400"/>
  <p:notesSz cx="6858000" cy="9144000"/>
  <p:embeddedFontLst>
    <p:embeddedFont>
      <p:font typeface="Google Sans" charset="0"/>
      <p:regular r:id="rId4"/>
      <p:bold r:id="rId5"/>
      <p:italic r:id="rId6"/>
      <p:boldItalic r:id="rId7"/>
    </p:embeddedFont>
    <p:embeddedFont>
      <p:font typeface="Roboto" charset="0"/>
      <p:regular r:id="rId8"/>
      <p:bold r:id="rId9"/>
      <p:italic r:id="rId10"/>
      <p:boldItalic r:id="rId11"/>
    </p:embeddedFont>
    <p:embeddedFont>
      <p:font typeface="Google Sans SemiBold" charset="0"/>
      <p:regular r:id="rId12"/>
      <p:bold r:id="rId13"/>
      <p:italic r:id="rId14"/>
      <p:boldItalic r:id="rId15"/>
    </p:embeddedFont>
    <p:embeddedFont>
      <p:font typeface="PT Sans Narrow" charset="0"/>
      <p:regular r:id="rId16"/>
      <p:bold r:id="rId17"/>
    </p:embeddedFont>
    <p:embeddedFont>
      <p:font typeface="Work Sans" charset="0"/>
      <p:regular r:id="rId18"/>
      <p:bold r:id="rId19"/>
      <p:italic r:id="rId20"/>
      <p:boldItalic r:id="rId21"/>
    </p:embeddedFont>
    <p:embeddedFont>
      <p:font typeface="Lato" charset="0"/>
      <p:regular r:id="rId22"/>
      <p:bold r:id="rId23"/>
      <p:italic r:id="rId24"/>
      <p:boldItalic r:id="rId25"/>
    </p:embeddedFont>
    <p:embeddedFont>
      <p:font typeface="Calibri"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2250" y="-90"/>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font" Target="fonts/font15.fntdata"/><Relationship Id="rId26" Type="http://schemas.openxmlformats.org/officeDocument/2006/relationships/font" Target="fonts/font23.fntdata"/><Relationship Id="rId3" Type="http://schemas.openxmlformats.org/officeDocument/2006/relationships/notesMaster" Target="notesMasters/notesMaster1.xml"/><Relationship Id="rId21" Type="http://schemas.openxmlformats.org/officeDocument/2006/relationships/font" Target="fonts/font18.fntdata"/><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font" Target="fonts/font14.fntdata"/><Relationship Id="rId25" Type="http://schemas.openxmlformats.org/officeDocument/2006/relationships/font" Target="fonts/font2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3.fntdata"/><Relationship Id="rId20" Type="http://schemas.openxmlformats.org/officeDocument/2006/relationships/font" Target="fonts/font17.fntdata"/><Relationship Id="rId29" Type="http://schemas.openxmlformats.org/officeDocument/2006/relationships/font" Target="fonts/font26.fntdata"/><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24" Type="http://schemas.openxmlformats.org/officeDocument/2006/relationships/font" Target="fonts/font21.fntdata"/><Relationship Id="rId32" Type="http://schemas.openxmlformats.org/officeDocument/2006/relationships/theme" Target="theme/theme1.xml"/><Relationship Id="rId5" Type="http://schemas.openxmlformats.org/officeDocument/2006/relationships/font" Target="fonts/font2.fntdata"/><Relationship Id="rId15" Type="http://schemas.openxmlformats.org/officeDocument/2006/relationships/font" Target="fonts/font12.fntdata"/><Relationship Id="rId23" Type="http://schemas.openxmlformats.org/officeDocument/2006/relationships/font" Target="fonts/font20.fntdata"/><Relationship Id="rId28" Type="http://schemas.openxmlformats.org/officeDocument/2006/relationships/font" Target="fonts/font25.fntdata"/><Relationship Id="rId10" Type="http://schemas.openxmlformats.org/officeDocument/2006/relationships/font" Target="fonts/font7.fntdata"/><Relationship Id="rId19" Type="http://schemas.openxmlformats.org/officeDocument/2006/relationships/font" Target="fonts/font16.fntdata"/><Relationship Id="rId31" Type="http://schemas.openxmlformats.org/officeDocument/2006/relationships/viewProps" Target="viewProps.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 Id="rId22" Type="http://schemas.openxmlformats.org/officeDocument/2006/relationships/font" Target="fonts/font19.fntdata"/><Relationship Id="rId27" Type="http://schemas.openxmlformats.org/officeDocument/2006/relationships/font" Target="fonts/font24.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403017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512140ae02_0_13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512140ae02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Layout 1" type="title">
  <p:cSld name="TITLE">
    <p:spTree>
      <p:nvGrpSpPr>
        <p:cNvPr id="1" name="Shape 10"/>
        <p:cNvGrpSpPr/>
        <p:nvPr/>
      </p:nvGrpSpPr>
      <p:grpSpPr>
        <a:xfrm>
          <a:off x="0" y="0"/>
          <a:ext cx="0" cy="0"/>
          <a:chOff x="0" y="0"/>
          <a:chExt cx="0" cy="0"/>
        </a:xfrm>
      </p:grpSpPr>
      <p:grpSp>
        <p:nvGrpSpPr>
          <p:cNvPr id="11" name="Google Shape;11;p2"/>
          <p:cNvGrpSpPr/>
          <p:nvPr/>
        </p:nvGrpSpPr>
        <p:grpSpPr>
          <a:xfrm>
            <a:off x="172055" y="1468890"/>
            <a:ext cx="7434543" cy="62982"/>
            <a:chOff x="1890075" y="5241175"/>
            <a:chExt cx="4240556" cy="257700"/>
          </a:xfrm>
        </p:grpSpPr>
        <p:sp>
          <p:nvSpPr>
            <p:cNvPr id="12" name="Google Shape;12;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3" name="Google Shape;13;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4" name="Google Shape;14;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5" name="Google Shape;15;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16" name="Google Shape;16;p2"/>
          <p:cNvSpPr/>
          <p:nvPr/>
        </p:nvSpPr>
        <p:spPr>
          <a:xfrm>
            <a:off x="172050" y="2765600"/>
            <a:ext cx="3076800" cy="7293000"/>
          </a:xfrm>
          <a:prstGeom prst="roundRect">
            <a:avLst>
              <a:gd name="adj" fmla="val 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nvGrpSpPr>
          <p:cNvPr id="17" name="Google Shape;17;p2"/>
          <p:cNvGrpSpPr/>
          <p:nvPr/>
        </p:nvGrpSpPr>
        <p:grpSpPr>
          <a:xfrm>
            <a:off x="168930" y="2702615"/>
            <a:ext cx="7434543" cy="62982"/>
            <a:chOff x="1890075" y="5241175"/>
            <a:chExt cx="4240556" cy="257700"/>
          </a:xfrm>
        </p:grpSpPr>
        <p:sp>
          <p:nvSpPr>
            <p:cNvPr id="18" name="Google Shape;18;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9" name="Google Shape;19;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0" name="Google Shape;20;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1" name="Google Shape;21;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cxnSp>
        <p:nvCxnSpPr>
          <p:cNvPr id="22" name="Google Shape;22;p2"/>
          <p:cNvCxnSpPr>
            <a:stCxn id="12" idx="0"/>
          </p:cNvCxnSpPr>
          <p:nvPr/>
        </p:nvCxnSpPr>
        <p:spPr>
          <a:xfrm>
            <a:off x="172055" y="1500381"/>
            <a:ext cx="0" cy="8590500"/>
          </a:xfrm>
          <a:prstGeom prst="straightConnector1">
            <a:avLst/>
          </a:prstGeom>
          <a:noFill/>
          <a:ln w="9525" cap="flat" cmpd="sng">
            <a:solidFill>
              <a:srgbClr val="CCCCCC"/>
            </a:solidFill>
            <a:prstDash val="solid"/>
            <a:round/>
            <a:headEnd type="none" w="med" len="med"/>
            <a:tailEnd type="none" w="med" len="med"/>
          </a:ln>
        </p:spPr>
      </p:cxnSp>
      <p:cxnSp>
        <p:nvCxnSpPr>
          <p:cNvPr id="23" name="Google Shape;23;p2"/>
          <p:cNvCxnSpPr/>
          <p:nvPr/>
        </p:nvCxnSpPr>
        <p:spPr>
          <a:xfrm>
            <a:off x="7603480" y="1500381"/>
            <a:ext cx="0" cy="8590500"/>
          </a:xfrm>
          <a:prstGeom prst="straightConnector1">
            <a:avLst/>
          </a:prstGeom>
          <a:noFill/>
          <a:ln w="9525" cap="flat" cmpd="sng">
            <a:solidFill>
              <a:srgbClr val="CCCCCC"/>
            </a:solidFill>
            <a:prstDash val="solid"/>
            <a:round/>
            <a:headEnd type="none" w="med" len="med"/>
            <a:tailEnd type="none" w="med" len="med"/>
          </a:ln>
        </p:spPr>
      </p:cxnSp>
      <p:grpSp>
        <p:nvGrpSpPr>
          <p:cNvPr id="24" name="Google Shape;24;p2"/>
          <p:cNvGrpSpPr/>
          <p:nvPr/>
        </p:nvGrpSpPr>
        <p:grpSpPr>
          <a:xfrm>
            <a:off x="0" y="3413775"/>
            <a:ext cx="3530025" cy="746350"/>
            <a:chOff x="0" y="3156075"/>
            <a:chExt cx="3530025" cy="746350"/>
          </a:xfrm>
        </p:grpSpPr>
        <p:sp>
          <p:nvSpPr>
            <p:cNvPr id="25" name="Google Shape;25;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6" name="Google Shape;26;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27" name="Google Shape;27;p2"/>
          <p:cNvGrpSpPr/>
          <p:nvPr/>
        </p:nvGrpSpPr>
        <p:grpSpPr>
          <a:xfrm>
            <a:off x="3248850" y="2867100"/>
            <a:ext cx="4936034" cy="746350"/>
            <a:chOff x="0" y="3156075"/>
            <a:chExt cx="3530025" cy="746350"/>
          </a:xfrm>
        </p:grpSpPr>
        <p:sp>
          <p:nvSpPr>
            <p:cNvPr id="28" name="Google Shape;28;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9" name="Google Shape;29;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30" name="Google Shape;30;p2"/>
          <p:cNvGrpSpPr/>
          <p:nvPr/>
        </p:nvGrpSpPr>
        <p:grpSpPr>
          <a:xfrm>
            <a:off x="3248850" y="7166275"/>
            <a:ext cx="4936034" cy="746350"/>
            <a:chOff x="0" y="3156075"/>
            <a:chExt cx="3530025" cy="746350"/>
          </a:xfrm>
        </p:grpSpPr>
        <p:sp>
          <p:nvSpPr>
            <p:cNvPr id="31" name="Google Shape;31;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2" name="Google Shape;32;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33" name="Google Shape;33;p2"/>
          <p:cNvSpPr txBox="1"/>
          <p:nvPr/>
        </p:nvSpPr>
        <p:spPr>
          <a:xfrm>
            <a:off x="188700" y="3410750"/>
            <a:ext cx="3074400" cy="463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Key Insights </a:t>
            </a:r>
            <a:endParaRPr sz="1900">
              <a:solidFill>
                <a:schemeClr val="lt2"/>
              </a:solidFill>
              <a:latin typeface="Google Sans SemiBold"/>
              <a:ea typeface="Google Sans SemiBold"/>
              <a:cs typeface="Google Sans SemiBold"/>
              <a:sym typeface="Google Sans SemiBold"/>
            </a:endParaRPr>
          </a:p>
        </p:txBody>
      </p:sp>
      <p:sp>
        <p:nvSpPr>
          <p:cNvPr id="34" name="Google Shape;34;p2"/>
          <p:cNvSpPr txBox="1"/>
          <p:nvPr/>
        </p:nvSpPr>
        <p:spPr>
          <a:xfrm>
            <a:off x="3263100" y="2852500"/>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Details </a:t>
            </a:r>
            <a:endParaRPr sz="1900">
              <a:solidFill>
                <a:schemeClr val="lt2"/>
              </a:solidFill>
              <a:latin typeface="Google Sans SemiBold"/>
              <a:ea typeface="Google Sans SemiBold"/>
              <a:cs typeface="Google Sans SemiBold"/>
              <a:sym typeface="Google Sans SemiBold"/>
            </a:endParaRPr>
          </a:p>
        </p:txBody>
      </p:sp>
      <p:sp>
        <p:nvSpPr>
          <p:cNvPr id="35" name="Google Shape;35;p2"/>
          <p:cNvSpPr txBox="1"/>
          <p:nvPr/>
        </p:nvSpPr>
        <p:spPr>
          <a:xfrm>
            <a:off x="3263100" y="7164075"/>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Next Steps </a:t>
            </a:r>
            <a:endParaRPr sz="1900">
              <a:solidFill>
                <a:schemeClr val="lt2"/>
              </a:solidFill>
              <a:latin typeface="Google Sans SemiBold"/>
              <a:ea typeface="Google Sans SemiBold"/>
              <a:cs typeface="Google Sans SemiBold"/>
              <a:sym typeface="Google Sans SemiBold"/>
            </a:endParaRPr>
          </a:p>
        </p:txBody>
      </p:sp>
      <p:grpSp>
        <p:nvGrpSpPr>
          <p:cNvPr id="36" name="Google Shape;36;p2"/>
          <p:cNvGrpSpPr/>
          <p:nvPr/>
        </p:nvGrpSpPr>
        <p:grpSpPr>
          <a:xfrm>
            <a:off x="172055" y="1468890"/>
            <a:ext cx="7434543" cy="62982"/>
            <a:chOff x="1890075" y="5241175"/>
            <a:chExt cx="4240556" cy="257700"/>
          </a:xfrm>
        </p:grpSpPr>
        <p:sp>
          <p:nvSpPr>
            <p:cNvPr id="37" name="Google Shape;37;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8" name="Google Shape;38;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9" name="Google Shape;39;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0" name="Google Shape;40;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41" name="Google Shape;41;p2"/>
          <p:cNvSpPr/>
          <p:nvPr/>
        </p:nvSpPr>
        <p:spPr>
          <a:xfrm>
            <a:off x="172050" y="2765600"/>
            <a:ext cx="3076800" cy="7293000"/>
          </a:xfrm>
          <a:prstGeom prst="roundRect">
            <a:avLst>
              <a:gd name="adj" fmla="val 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nvGrpSpPr>
          <p:cNvPr id="42" name="Google Shape;42;p2"/>
          <p:cNvGrpSpPr/>
          <p:nvPr/>
        </p:nvGrpSpPr>
        <p:grpSpPr>
          <a:xfrm>
            <a:off x="168930" y="2702615"/>
            <a:ext cx="7434543" cy="62982"/>
            <a:chOff x="1890075" y="5241175"/>
            <a:chExt cx="4240556" cy="257700"/>
          </a:xfrm>
        </p:grpSpPr>
        <p:sp>
          <p:nvSpPr>
            <p:cNvPr id="43" name="Google Shape;43;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4" name="Google Shape;44;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5" name="Google Shape;45;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6" name="Google Shape;46;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cxnSp>
        <p:nvCxnSpPr>
          <p:cNvPr id="47" name="Google Shape;47;p2"/>
          <p:cNvCxnSpPr>
            <a:stCxn id="37" idx="0"/>
          </p:cNvCxnSpPr>
          <p:nvPr/>
        </p:nvCxnSpPr>
        <p:spPr>
          <a:xfrm>
            <a:off x="172055" y="1500381"/>
            <a:ext cx="0" cy="8590500"/>
          </a:xfrm>
          <a:prstGeom prst="straightConnector1">
            <a:avLst/>
          </a:prstGeom>
          <a:noFill/>
          <a:ln w="9525" cap="flat" cmpd="sng">
            <a:solidFill>
              <a:srgbClr val="CCCCCC"/>
            </a:solidFill>
            <a:prstDash val="solid"/>
            <a:round/>
            <a:headEnd type="none" w="med" len="med"/>
            <a:tailEnd type="none" w="med" len="med"/>
          </a:ln>
        </p:spPr>
      </p:cxnSp>
      <p:cxnSp>
        <p:nvCxnSpPr>
          <p:cNvPr id="48" name="Google Shape;48;p2"/>
          <p:cNvCxnSpPr/>
          <p:nvPr/>
        </p:nvCxnSpPr>
        <p:spPr>
          <a:xfrm>
            <a:off x="7603480" y="1500381"/>
            <a:ext cx="0" cy="8590500"/>
          </a:xfrm>
          <a:prstGeom prst="straightConnector1">
            <a:avLst/>
          </a:prstGeom>
          <a:noFill/>
          <a:ln w="9525" cap="flat" cmpd="sng">
            <a:solidFill>
              <a:srgbClr val="CCCCCC"/>
            </a:solidFill>
            <a:prstDash val="solid"/>
            <a:round/>
            <a:headEnd type="none" w="med" len="med"/>
            <a:tailEnd type="none" w="med" len="med"/>
          </a:ln>
        </p:spPr>
      </p:cxnSp>
      <p:grpSp>
        <p:nvGrpSpPr>
          <p:cNvPr id="49" name="Google Shape;49;p2"/>
          <p:cNvGrpSpPr/>
          <p:nvPr/>
        </p:nvGrpSpPr>
        <p:grpSpPr>
          <a:xfrm>
            <a:off x="0" y="3413775"/>
            <a:ext cx="3530025" cy="746350"/>
            <a:chOff x="0" y="3156075"/>
            <a:chExt cx="3530025" cy="746350"/>
          </a:xfrm>
        </p:grpSpPr>
        <p:sp>
          <p:nvSpPr>
            <p:cNvPr id="50" name="Google Shape;50;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51" name="Google Shape;51;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52" name="Google Shape;52;p2"/>
          <p:cNvGrpSpPr/>
          <p:nvPr/>
        </p:nvGrpSpPr>
        <p:grpSpPr>
          <a:xfrm>
            <a:off x="3248850" y="2867100"/>
            <a:ext cx="4936034" cy="746350"/>
            <a:chOff x="0" y="3156075"/>
            <a:chExt cx="3530025" cy="746350"/>
          </a:xfrm>
        </p:grpSpPr>
        <p:sp>
          <p:nvSpPr>
            <p:cNvPr id="53" name="Google Shape;53;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54" name="Google Shape;54;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55" name="Google Shape;55;p2"/>
          <p:cNvGrpSpPr/>
          <p:nvPr/>
        </p:nvGrpSpPr>
        <p:grpSpPr>
          <a:xfrm>
            <a:off x="3248850" y="7166275"/>
            <a:ext cx="4936034" cy="746350"/>
            <a:chOff x="0" y="3156075"/>
            <a:chExt cx="3530025" cy="746350"/>
          </a:xfrm>
        </p:grpSpPr>
        <p:sp>
          <p:nvSpPr>
            <p:cNvPr id="56" name="Google Shape;56;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57" name="Google Shape;57;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58" name="Google Shape;58;p2"/>
          <p:cNvSpPr txBox="1"/>
          <p:nvPr/>
        </p:nvSpPr>
        <p:spPr>
          <a:xfrm>
            <a:off x="188700" y="3410750"/>
            <a:ext cx="3074400" cy="463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rgbClr val="EEEEEE"/>
                </a:solidFill>
                <a:latin typeface="Google Sans SemiBold"/>
                <a:ea typeface="Google Sans SemiBold"/>
                <a:cs typeface="Google Sans SemiBold"/>
                <a:sym typeface="Google Sans SemiBold"/>
              </a:rPr>
              <a:t>Key Insights </a:t>
            </a:r>
            <a:endParaRPr sz="1900">
              <a:solidFill>
                <a:srgbClr val="EEEEEE"/>
              </a:solidFill>
              <a:latin typeface="Google Sans SemiBold"/>
              <a:ea typeface="Google Sans SemiBold"/>
              <a:cs typeface="Google Sans SemiBold"/>
              <a:sym typeface="Google Sans SemiBold"/>
            </a:endParaRPr>
          </a:p>
        </p:txBody>
      </p:sp>
      <p:sp>
        <p:nvSpPr>
          <p:cNvPr id="59" name="Google Shape;59;p2"/>
          <p:cNvSpPr txBox="1"/>
          <p:nvPr/>
        </p:nvSpPr>
        <p:spPr>
          <a:xfrm>
            <a:off x="3263100" y="2852500"/>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rgbClr val="EEEEEE"/>
                </a:solidFill>
                <a:latin typeface="Google Sans SemiBold"/>
                <a:ea typeface="Google Sans SemiBold"/>
                <a:cs typeface="Google Sans SemiBold"/>
                <a:sym typeface="Google Sans SemiBold"/>
              </a:rPr>
              <a:t>Details </a:t>
            </a:r>
            <a:endParaRPr sz="1900">
              <a:solidFill>
                <a:srgbClr val="EEEEEE"/>
              </a:solidFill>
              <a:latin typeface="Google Sans SemiBold"/>
              <a:ea typeface="Google Sans SemiBold"/>
              <a:cs typeface="Google Sans SemiBold"/>
              <a:sym typeface="Google Sans SemiBold"/>
            </a:endParaRPr>
          </a:p>
        </p:txBody>
      </p:sp>
      <p:sp>
        <p:nvSpPr>
          <p:cNvPr id="60" name="Google Shape;60;p2"/>
          <p:cNvSpPr txBox="1"/>
          <p:nvPr/>
        </p:nvSpPr>
        <p:spPr>
          <a:xfrm>
            <a:off x="3263100" y="7164075"/>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rgbClr val="EEEEEE"/>
                </a:solidFill>
                <a:latin typeface="Google Sans SemiBold"/>
                <a:ea typeface="Google Sans SemiBold"/>
                <a:cs typeface="Google Sans SemiBold"/>
                <a:sym typeface="Google Sans SemiBold"/>
              </a:rPr>
              <a:t>Next Steps </a:t>
            </a:r>
            <a:endParaRPr sz="1900">
              <a:solidFill>
                <a:srgbClr val="EEEEEE"/>
              </a:solidFill>
              <a:latin typeface="Google Sans SemiBold"/>
              <a:ea typeface="Google Sans SemiBold"/>
              <a:cs typeface="Google Sans SemiBold"/>
              <a:sym typeface="Google Sans SemiBold"/>
            </a:endParaRPr>
          </a:p>
        </p:txBody>
      </p:sp>
      <p:sp>
        <p:nvSpPr>
          <p:cNvPr id="61" name="Google Shape;61;p2"/>
          <p:cNvSpPr txBox="1"/>
          <p:nvPr/>
        </p:nvSpPr>
        <p:spPr>
          <a:xfrm>
            <a:off x="159875" y="441000"/>
            <a:ext cx="7458900" cy="507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Google Sans"/>
                <a:ea typeface="Google Sans"/>
                <a:cs typeface="Google Sans"/>
                <a:sym typeface="Google Sans"/>
              </a:rPr>
              <a:t>Click here to edit title</a:t>
            </a:r>
            <a:endParaRPr sz="2100" b="1">
              <a:latin typeface="Google Sans"/>
              <a:ea typeface="Google Sans"/>
              <a:cs typeface="Google Sans"/>
              <a:sym typeface="Google Sans"/>
            </a:endParaRPr>
          </a:p>
        </p:txBody>
      </p:sp>
      <p:sp>
        <p:nvSpPr>
          <p:cNvPr id="62" name="Google Shape;62;p2"/>
          <p:cNvSpPr txBox="1"/>
          <p:nvPr/>
        </p:nvSpPr>
        <p:spPr>
          <a:xfrm>
            <a:off x="1763100" y="948050"/>
            <a:ext cx="42462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latin typeface="PT Sans Narrow"/>
                <a:ea typeface="PT Sans Narrow"/>
                <a:cs typeface="PT Sans Narrow"/>
                <a:sym typeface="PT Sans Narrow"/>
              </a:rPr>
              <a:t>Click here to edit subtitle</a:t>
            </a:r>
            <a:endParaRPr sz="1200">
              <a:solidFill>
                <a:srgbClr val="000000"/>
              </a:solidFill>
              <a:latin typeface="PT Sans Narrow"/>
              <a:ea typeface="PT Sans Narrow"/>
              <a:cs typeface="PT Sans Narrow"/>
              <a:sym typeface="PT Sans Narrow"/>
            </a:endParaRPr>
          </a:p>
        </p:txBody>
      </p:sp>
      <p:sp>
        <p:nvSpPr>
          <p:cNvPr id="63" name="Google Shape;63;p2"/>
          <p:cNvSpPr>
            <a:spLocks noGrp="1"/>
          </p:cNvSpPr>
          <p:nvPr>
            <p:ph type="pic" idx="2"/>
          </p:nvPr>
        </p:nvSpPr>
        <p:spPr>
          <a:xfrm>
            <a:off x="4583375" y="3389400"/>
            <a:ext cx="3035400" cy="2495700"/>
          </a:xfrm>
          <a:prstGeom prst="rect">
            <a:avLst/>
          </a:prstGeom>
          <a:noFill/>
          <a:ln w="19050" cap="flat" cmpd="sng">
            <a:solidFill>
              <a:srgbClr val="000000"/>
            </a:solidFill>
            <a:prstDash val="solid"/>
            <a:round/>
            <a:headEnd type="none" w="sm" len="sm"/>
            <a:tailEnd type="none" w="sm" len="sm"/>
          </a:ln>
        </p:spPr>
      </p:sp>
      <p:sp>
        <p:nvSpPr>
          <p:cNvPr id="64" name="Google Shape;64;p2"/>
          <p:cNvSpPr txBox="1"/>
          <p:nvPr/>
        </p:nvSpPr>
        <p:spPr>
          <a:xfrm>
            <a:off x="4541175" y="5895125"/>
            <a:ext cx="3074400" cy="285000"/>
          </a:xfrm>
          <a:prstGeom prst="rect">
            <a:avLst/>
          </a:prstGeom>
          <a:noFill/>
          <a:ln>
            <a:noFill/>
          </a:ln>
        </p:spPr>
        <p:txBody>
          <a:bodyPr spcFirstLastPara="1" wrap="square" lIns="91425" tIns="91425" rIns="91425" bIns="91425" anchor="t" anchorCtr="0">
            <a:normAutofit fontScale="700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Layout 2">
  <p:cSld name="TITLE_1">
    <p:spTree>
      <p:nvGrpSpPr>
        <p:cNvPr id="1" name="Shape 65"/>
        <p:cNvGrpSpPr/>
        <p:nvPr/>
      </p:nvGrpSpPr>
      <p:grpSpPr>
        <a:xfrm>
          <a:off x="0" y="0"/>
          <a:ext cx="0" cy="0"/>
          <a:chOff x="0" y="0"/>
          <a:chExt cx="0" cy="0"/>
        </a:xfrm>
      </p:grpSpPr>
      <p:cxnSp>
        <p:nvCxnSpPr>
          <p:cNvPr id="66" name="Google Shape;66;p3"/>
          <p:cNvCxnSpPr>
            <a:stCxn id="67" idx="1"/>
          </p:cNvCxnSpPr>
          <p:nvPr/>
        </p:nvCxnSpPr>
        <p:spPr>
          <a:xfrm>
            <a:off x="3033472" y="937660"/>
            <a:ext cx="15900" cy="6568200"/>
          </a:xfrm>
          <a:prstGeom prst="straightConnector1">
            <a:avLst/>
          </a:prstGeom>
          <a:noFill/>
          <a:ln w="9525" cap="flat" cmpd="sng">
            <a:solidFill>
              <a:srgbClr val="CCCCCC"/>
            </a:solidFill>
            <a:prstDash val="solid"/>
            <a:round/>
            <a:headEnd type="none" w="med" len="med"/>
            <a:tailEnd type="none" w="med" len="med"/>
          </a:ln>
        </p:spPr>
      </p:cxnSp>
      <p:grpSp>
        <p:nvGrpSpPr>
          <p:cNvPr id="68" name="Google Shape;68;p3"/>
          <p:cNvGrpSpPr/>
          <p:nvPr/>
        </p:nvGrpSpPr>
        <p:grpSpPr>
          <a:xfrm>
            <a:off x="190345" y="900758"/>
            <a:ext cx="7581747" cy="5906"/>
            <a:chOff x="1890075" y="5241175"/>
            <a:chExt cx="4240556" cy="257700"/>
          </a:xfrm>
        </p:grpSpPr>
        <p:sp>
          <p:nvSpPr>
            <p:cNvPr id="69" name="Google Shape;69;p3"/>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0" name="Google Shape;70;p3"/>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1" name="Google Shape;71;p3"/>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2" name="Google Shape;72;p3"/>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73" name="Google Shape;73;p3"/>
          <p:cNvGrpSpPr/>
          <p:nvPr/>
        </p:nvGrpSpPr>
        <p:grpSpPr>
          <a:xfrm>
            <a:off x="190320" y="931759"/>
            <a:ext cx="7581691" cy="5901"/>
            <a:chOff x="1890075" y="5241175"/>
            <a:chExt cx="4240556" cy="257700"/>
          </a:xfrm>
        </p:grpSpPr>
        <p:sp>
          <p:nvSpPr>
            <p:cNvPr id="74" name="Google Shape;74;p3"/>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5" name="Google Shape;75;p3"/>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6" name="Google Shape;76;p3"/>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7" name="Google Shape;77;p3"/>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78" name="Google Shape;78;p3"/>
          <p:cNvSpPr/>
          <p:nvPr/>
        </p:nvSpPr>
        <p:spPr>
          <a:xfrm rot="248910">
            <a:off x="7469568" y="-16320"/>
            <a:ext cx="1791494" cy="10540289"/>
          </a:xfrm>
          <a:prstGeom prst="rtTriangle">
            <a:avLst/>
          </a:prstGeom>
          <a:solidFill>
            <a:srgbClr val="B7B7B7"/>
          </a:solidFill>
          <a:ln w="9525" cap="flat" cmpd="sng">
            <a:solidFill>
              <a:srgbClr val="CFB9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FB991"/>
              </a:solidFill>
            </a:endParaRPr>
          </a:p>
        </p:txBody>
      </p:sp>
      <p:sp>
        <p:nvSpPr>
          <p:cNvPr id="79" name="Google Shape;79;p3"/>
          <p:cNvSpPr>
            <a:spLocks noGrp="1"/>
          </p:cNvSpPr>
          <p:nvPr>
            <p:ph type="pic" idx="2"/>
          </p:nvPr>
        </p:nvSpPr>
        <p:spPr>
          <a:xfrm>
            <a:off x="3552088" y="1473363"/>
            <a:ext cx="3035400" cy="2495700"/>
          </a:xfrm>
          <a:prstGeom prst="rect">
            <a:avLst/>
          </a:prstGeom>
          <a:noFill/>
          <a:ln w="19050" cap="flat" cmpd="sng">
            <a:solidFill>
              <a:srgbClr val="000000"/>
            </a:solidFill>
            <a:prstDash val="solid"/>
            <a:round/>
            <a:headEnd type="none" w="sm" len="sm"/>
            <a:tailEnd type="none" w="sm" len="sm"/>
          </a:ln>
        </p:spPr>
      </p:sp>
      <p:sp>
        <p:nvSpPr>
          <p:cNvPr id="80" name="Google Shape;80;p3"/>
          <p:cNvSpPr txBox="1"/>
          <p:nvPr/>
        </p:nvSpPr>
        <p:spPr>
          <a:xfrm>
            <a:off x="510050" y="9659903"/>
            <a:ext cx="30816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endParaRPr sz="1100" i="1">
              <a:solidFill>
                <a:srgbClr val="000000"/>
              </a:solidFill>
              <a:latin typeface="Calibri"/>
              <a:ea typeface="Calibri"/>
              <a:cs typeface="Calibri"/>
              <a:sym typeface="Calibri"/>
            </a:endParaRPr>
          </a:p>
        </p:txBody>
      </p:sp>
      <p:sp>
        <p:nvSpPr>
          <p:cNvPr id="81" name="Google Shape;81;p3"/>
          <p:cNvSpPr/>
          <p:nvPr/>
        </p:nvSpPr>
        <p:spPr>
          <a:xfrm>
            <a:off x="159875" y="7502350"/>
            <a:ext cx="7612200" cy="23793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3"/>
          <p:cNvGrpSpPr/>
          <p:nvPr/>
        </p:nvGrpSpPr>
        <p:grpSpPr>
          <a:xfrm>
            <a:off x="190320" y="900657"/>
            <a:ext cx="7581691" cy="5901"/>
            <a:chOff x="1890075" y="5241175"/>
            <a:chExt cx="4240556" cy="257700"/>
          </a:xfrm>
        </p:grpSpPr>
        <p:sp>
          <p:nvSpPr>
            <p:cNvPr id="83" name="Google Shape;83;p3"/>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84" name="Google Shape;84;p3"/>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85" name="Google Shape;85;p3"/>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86" name="Google Shape;86;p3"/>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87" name="Google Shape;87;p3"/>
          <p:cNvGrpSpPr/>
          <p:nvPr/>
        </p:nvGrpSpPr>
        <p:grpSpPr>
          <a:xfrm>
            <a:off x="190320" y="931759"/>
            <a:ext cx="7581691" cy="5901"/>
            <a:chOff x="1890075" y="5241175"/>
            <a:chExt cx="4240556" cy="257700"/>
          </a:xfrm>
        </p:grpSpPr>
        <p:sp>
          <p:nvSpPr>
            <p:cNvPr id="88" name="Google Shape;88;p3"/>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67" name="Google Shape;67;p3"/>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89" name="Google Shape;89;p3"/>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90" name="Google Shape;90;p3"/>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91" name="Google Shape;91;p3"/>
          <p:cNvSpPr/>
          <p:nvPr/>
        </p:nvSpPr>
        <p:spPr>
          <a:xfrm rot="248910">
            <a:off x="7469568" y="-16320"/>
            <a:ext cx="1791494" cy="10540289"/>
          </a:xfrm>
          <a:prstGeom prst="rtTriangle">
            <a:avLst/>
          </a:prstGeom>
          <a:solidFill>
            <a:srgbClr val="575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FB991"/>
              </a:solidFill>
            </a:endParaRPr>
          </a:p>
        </p:txBody>
      </p:sp>
      <p:sp>
        <p:nvSpPr>
          <p:cNvPr id="92" name="Google Shape;92;p3"/>
          <p:cNvSpPr txBox="1"/>
          <p:nvPr/>
        </p:nvSpPr>
        <p:spPr>
          <a:xfrm>
            <a:off x="290394" y="934500"/>
            <a:ext cx="2259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ISSUE / PROBLEM</a:t>
            </a:r>
            <a:endParaRPr sz="1500">
              <a:latin typeface="Work Sans"/>
              <a:ea typeface="Work Sans"/>
              <a:cs typeface="Work Sans"/>
              <a:sym typeface="Work Sans"/>
            </a:endParaRPr>
          </a:p>
        </p:txBody>
      </p:sp>
      <p:grpSp>
        <p:nvGrpSpPr>
          <p:cNvPr id="93" name="Google Shape;93;p3"/>
          <p:cNvGrpSpPr/>
          <p:nvPr/>
        </p:nvGrpSpPr>
        <p:grpSpPr>
          <a:xfrm>
            <a:off x="172024" y="1040825"/>
            <a:ext cx="137818" cy="187200"/>
            <a:chOff x="507100" y="1997600"/>
            <a:chExt cx="158375" cy="187200"/>
          </a:xfrm>
        </p:grpSpPr>
        <p:sp>
          <p:nvSpPr>
            <p:cNvPr id="94" name="Google Shape;94;p3"/>
            <p:cNvSpPr/>
            <p:nvPr/>
          </p:nvSpPr>
          <p:spPr>
            <a:xfrm>
              <a:off x="529575" y="1997600"/>
              <a:ext cx="135900" cy="187200"/>
            </a:xfrm>
            <a:prstGeom prst="chevron">
              <a:avLst>
                <a:gd name="adj" fmla="val 50000"/>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507100" y="2017025"/>
              <a:ext cx="135900" cy="146700"/>
            </a:xfrm>
            <a:prstGeom prst="chevron">
              <a:avLst>
                <a:gd name="adj" fmla="val 50000"/>
              </a:avLst>
            </a:prstGeom>
            <a:solidFill>
              <a:srgbClr val="4069DD"/>
            </a:solidFill>
            <a:ln w="9525" cap="flat" cmpd="sng">
              <a:solidFill>
                <a:srgbClr val="4069D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3"/>
          <p:cNvSpPr txBox="1"/>
          <p:nvPr/>
        </p:nvSpPr>
        <p:spPr>
          <a:xfrm>
            <a:off x="308719" y="2801400"/>
            <a:ext cx="2259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RESPONSE </a:t>
            </a:r>
            <a:endParaRPr sz="1500">
              <a:latin typeface="Work Sans"/>
              <a:ea typeface="Work Sans"/>
              <a:cs typeface="Work Sans"/>
              <a:sym typeface="Work Sans"/>
            </a:endParaRPr>
          </a:p>
        </p:txBody>
      </p:sp>
      <p:grpSp>
        <p:nvGrpSpPr>
          <p:cNvPr id="97" name="Google Shape;97;p3"/>
          <p:cNvGrpSpPr/>
          <p:nvPr/>
        </p:nvGrpSpPr>
        <p:grpSpPr>
          <a:xfrm>
            <a:off x="190349" y="2907725"/>
            <a:ext cx="137818" cy="187200"/>
            <a:chOff x="507100" y="1540400"/>
            <a:chExt cx="158375" cy="187200"/>
          </a:xfrm>
        </p:grpSpPr>
        <p:sp>
          <p:nvSpPr>
            <p:cNvPr id="98" name="Google Shape;98;p3"/>
            <p:cNvSpPr/>
            <p:nvPr/>
          </p:nvSpPr>
          <p:spPr>
            <a:xfrm>
              <a:off x="529575" y="1540400"/>
              <a:ext cx="135900" cy="187200"/>
            </a:xfrm>
            <a:prstGeom prst="chevron">
              <a:avLst>
                <a:gd name="adj" fmla="val 50000"/>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07100" y="1559825"/>
              <a:ext cx="135900" cy="146700"/>
            </a:xfrm>
            <a:prstGeom prst="chevron">
              <a:avLst>
                <a:gd name="adj" fmla="val 50000"/>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100;p3"/>
          <p:cNvSpPr txBox="1"/>
          <p:nvPr/>
        </p:nvSpPr>
        <p:spPr>
          <a:xfrm>
            <a:off x="290394" y="5399875"/>
            <a:ext cx="2259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IMPACT  </a:t>
            </a:r>
            <a:endParaRPr sz="1500">
              <a:latin typeface="Work Sans"/>
              <a:ea typeface="Work Sans"/>
              <a:cs typeface="Work Sans"/>
              <a:sym typeface="Work Sans"/>
            </a:endParaRPr>
          </a:p>
        </p:txBody>
      </p:sp>
      <p:grpSp>
        <p:nvGrpSpPr>
          <p:cNvPr id="101" name="Google Shape;101;p3"/>
          <p:cNvGrpSpPr/>
          <p:nvPr/>
        </p:nvGrpSpPr>
        <p:grpSpPr>
          <a:xfrm>
            <a:off x="172024" y="5506200"/>
            <a:ext cx="137818" cy="187200"/>
            <a:chOff x="507100" y="1997600"/>
            <a:chExt cx="158375" cy="187200"/>
          </a:xfrm>
        </p:grpSpPr>
        <p:sp>
          <p:nvSpPr>
            <p:cNvPr id="102" name="Google Shape;102;p3"/>
            <p:cNvSpPr/>
            <p:nvPr/>
          </p:nvSpPr>
          <p:spPr>
            <a:xfrm>
              <a:off x="529575" y="1997600"/>
              <a:ext cx="135900" cy="187200"/>
            </a:xfrm>
            <a:prstGeom prst="chevron">
              <a:avLst>
                <a:gd name="adj" fmla="val 50000"/>
              </a:avLst>
            </a:prstGeom>
            <a:solidFill>
              <a:srgbClr val="F4B4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507100" y="2017025"/>
              <a:ext cx="135900" cy="146700"/>
            </a:xfrm>
            <a:prstGeom prst="chevron">
              <a:avLst>
                <a:gd name="adj" fmla="val 50000"/>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3"/>
          <p:cNvSpPr txBox="1"/>
          <p:nvPr/>
        </p:nvSpPr>
        <p:spPr>
          <a:xfrm>
            <a:off x="-2480800" y="9126503"/>
            <a:ext cx="30816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endParaRPr sz="1100" i="1">
              <a:solidFill>
                <a:srgbClr val="000000"/>
              </a:solidFill>
              <a:latin typeface="Calibri"/>
              <a:ea typeface="Calibri"/>
              <a:cs typeface="Calibri"/>
              <a:sym typeface="Calibri"/>
            </a:endParaRPr>
          </a:p>
        </p:txBody>
      </p:sp>
      <p:sp>
        <p:nvSpPr>
          <p:cNvPr id="105" name="Google Shape;105;p3"/>
          <p:cNvSpPr txBox="1"/>
          <p:nvPr/>
        </p:nvSpPr>
        <p:spPr>
          <a:xfrm>
            <a:off x="315596" y="7502355"/>
            <a:ext cx="6273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INSIGHTS/NEXT STEPS</a:t>
            </a:r>
            <a:endParaRPr sz="1500">
              <a:latin typeface="Work Sans"/>
              <a:ea typeface="Work Sans"/>
              <a:cs typeface="Work Sans"/>
              <a:sym typeface="Work Sans"/>
            </a:endParaRPr>
          </a:p>
        </p:txBody>
      </p:sp>
      <p:grpSp>
        <p:nvGrpSpPr>
          <p:cNvPr id="106" name="Google Shape;106;p3"/>
          <p:cNvGrpSpPr/>
          <p:nvPr/>
        </p:nvGrpSpPr>
        <p:grpSpPr>
          <a:xfrm>
            <a:off x="172024" y="7607808"/>
            <a:ext cx="137818" cy="187200"/>
            <a:chOff x="507100" y="1997600"/>
            <a:chExt cx="158375" cy="187200"/>
          </a:xfrm>
        </p:grpSpPr>
        <p:sp>
          <p:nvSpPr>
            <p:cNvPr id="107" name="Google Shape;107;p3"/>
            <p:cNvSpPr/>
            <p:nvPr/>
          </p:nvSpPr>
          <p:spPr>
            <a:xfrm>
              <a:off x="529575" y="1997600"/>
              <a:ext cx="135900" cy="187200"/>
            </a:xfrm>
            <a:prstGeom prst="chevron">
              <a:avLst>
                <a:gd name="adj" fmla="val 50000"/>
              </a:avLst>
            </a:prstGeom>
            <a:solidFill>
              <a:srgbClr val="0F9D58"/>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507100" y="2017025"/>
              <a:ext cx="135900" cy="146700"/>
            </a:xfrm>
            <a:prstGeom prst="chevron">
              <a:avLst>
                <a:gd name="adj" fmla="val 50000"/>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3"/>
          <p:cNvSpPr>
            <a:spLocks noGrp="1"/>
          </p:cNvSpPr>
          <p:nvPr>
            <p:ph type="pic" idx="3"/>
          </p:nvPr>
        </p:nvSpPr>
        <p:spPr>
          <a:xfrm>
            <a:off x="4054775" y="4659950"/>
            <a:ext cx="3035400" cy="2495700"/>
          </a:xfrm>
          <a:prstGeom prst="rect">
            <a:avLst/>
          </a:prstGeom>
          <a:noFill/>
          <a:ln w="19050" cap="flat" cmpd="sng">
            <a:solidFill>
              <a:srgbClr val="000000"/>
            </a:solidFill>
            <a:prstDash val="solid"/>
            <a:round/>
            <a:headEnd type="none" w="sm" len="sm"/>
            <a:tailEnd type="none" w="sm" len="sm"/>
          </a:ln>
        </p:spPr>
      </p:sp>
      <p:sp>
        <p:nvSpPr>
          <p:cNvPr id="110" name="Google Shape;110;p3"/>
          <p:cNvSpPr txBox="1"/>
          <p:nvPr/>
        </p:nvSpPr>
        <p:spPr>
          <a:xfrm>
            <a:off x="159875" y="60000"/>
            <a:ext cx="7458900" cy="507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endParaRPr sz="2100" b="1">
              <a:latin typeface="Google Sans"/>
              <a:ea typeface="Google Sans"/>
              <a:cs typeface="Google Sans"/>
              <a:sym typeface="Google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Layout 3">
  <p:cSld name="CUSTOM_2_1">
    <p:spTree>
      <p:nvGrpSpPr>
        <p:cNvPr id="1" name="Shape 111"/>
        <p:cNvGrpSpPr/>
        <p:nvPr/>
      </p:nvGrpSpPr>
      <p:grpSpPr>
        <a:xfrm>
          <a:off x="0" y="0"/>
          <a:ext cx="0" cy="0"/>
          <a:chOff x="0" y="0"/>
          <a:chExt cx="0" cy="0"/>
        </a:xfrm>
      </p:grpSpPr>
      <p:cxnSp>
        <p:nvCxnSpPr>
          <p:cNvPr id="112" name="Google Shape;112;p4"/>
          <p:cNvCxnSpPr/>
          <p:nvPr/>
        </p:nvCxnSpPr>
        <p:spPr>
          <a:xfrm>
            <a:off x="417963" y="311025"/>
            <a:ext cx="28200" cy="8777100"/>
          </a:xfrm>
          <a:prstGeom prst="straightConnector1">
            <a:avLst/>
          </a:prstGeom>
          <a:noFill/>
          <a:ln w="9525" cap="flat" cmpd="sng">
            <a:solidFill>
              <a:srgbClr val="B7B7B7"/>
            </a:solidFill>
            <a:prstDash val="solid"/>
            <a:round/>
            <a:headEnd type="none" w="med" len="med"/>
            <a:tailEnd type="none" w="med" len="med"/>
          </a:ln>
        </p:spPr>
      </p:cxnSp>
      <p:grpSp>
        <p:nvGrpSpPr>
          <p:cNvPr id="113" name="Google Shape;113;p4"/>
          <p:cNvGrpSpPr/>
          <p:nvPr/>
        </p:nvGrpSpPr>
        <p:grpSpPr>
          <a:xfrm>
            <a:off x="404725" y="1300475"/>
            <a:ext cx="6908400" cy="72025"/>
            <a:chOff x="404725" y="1681475"/>
            <a:chExt cx="6908400" cy="72025"/>
          </a:xfrm>
        </p:grpSpPr>
        <p:cxnSp>
          <p:nvCxnSpPr>
            <p:cNvPr id="114" name="Google Shape;114;p4"/>
            <p:cNvCxnSpPr/>
            <p:nvPr/>
          </p:nvCxnSpPr>
          <p:spPr>
            <a:xfrm rot="10800000" flipH="1">
              <a:off x="404725" y="1681475"/>
              <a:ext cx="6908400" cy="16800"/>
            </a:xfrm>
            <a:prstGeom prst="straightConnector1">
              <a:avLst/>
            </a:prstGeom>
            <a:noFill/>
            <a:ln w="38100" cap="flat" cmpd="sng">
              <a:solidFill>
                <a:srgbClr val="666666"/>
              </a:solidFill>
              <a:prstDash val="solid"/>
              <a:round/>
              <a:headEnd type="none" w="med" len="med"/>
              <a:tailEnd type="none" w="med" len="med"/>
            </a:ln>
          </p:spPr>
        </p:cxnSp>
        <p:cxnSp>
          <p:nvCxnSpPr>
            <p:cNvPr id="115" name="Google Shape;115;p4"/>
            <p:cNvCxnSpPr/>
            <p:nvPr/>
          </p:nvCxnSpPr>
          <p:spPr>
            <a:xfrm rot="10800000" flipH="1">
              <a:off x="404725" y="1736700"/>
              <a:ext cx="6908400" cy="16800"/>
            </a:xfrm>
            <a:prstGeom prst="straightConnector1">
              <a:avLst/>
            </a:prstGeom>
            <a:noFill/>
            <a:ln w="38100" cap="flat" cmpd="sng">
              <a:solidFill>
                <a:srgbClr val="666666"/>
              </a:solidFill>
              <a:prstDash val="solid"/>
              <a:round/>
              <a:headEnd type="none" w="med" len="med"/>
              <a:tailEnd type="none" w="med" len="med"/>
            </a:ln>
          </p:spPr>
        </p:cxnSp>
      </p:grpSp>
      <p:cxnSp>
        <p:nvCxnSpPr>
          <p:cNvPr id="116" name="Google Shape;116;p4"/>
          <p:cNvCxnSpPr/>
          <p:nvPr/>
        </p:nvCxnSpPr>
        <p:spPr>
          <a:xfrm>
            <a:off x="7326238" y="6225"/>
            <a:ext cx="28200" cy="8777100"/>
          </a:xfrm>
          <a:prstGeom prst="straightConnector1">
            <a:avLst/>
          </a:prstGeom>
          <a:noFill/>
          <a:ln w="9525" cap="flat" cmpd="sng">
            <a:solidFill>
              <a:srgbClr val="B7B7B7"/>
            </a:solidFill>
            <a:prstDash val="solid"/>
            <a:round/>
            <a:headEnd type="none" w="med" len="med"/>
            <a:tailEnd type="none" w="med" len="med"/>
          </a:ln>
        </p:spPr>
      </p:cxnSp>
      <p:cxnSp>
        <p:nvCxnSpPr>
          <p:cNvPr id="117" name="Google Shape;117;p4"/>
          <p:cNvCxnSpPr/>
          <p:nvPr/>
        </p:nvCxnSpPr>
        <p:spPr>
          <a:xfrm rot="10800000">
            <a:off x="438150" y="3276600"/>
            <a:ext cx="6896100" cy="0"/>
          </a:xfrm>
          <a:prstGeom prst="straightConnector1">
            <a:avLst/>
          </a:prstGeom>
          <a:noFill/>
          <a:ln w="9525" cap="flat" cmpd="sng">
            <a:solidFill>
              <a:srgbClr val="CCCCCC"/>
            </a:solidFill>
            <a:prstDash val="solid"/>
            <a:round/>
            <a:headEnd type="none" w="med" len="med"/>
            <a:tailEnd type="none" w="med" len="med"/>
          </a:ln>
        </p:spPr>
      </p:cxnSp>
      <p:cxnSp>
        <p:nvCxnSpPr>
          <p:cNvPr id="118" name="Google Shape;118;p4"/>
          <p:cNvCxnSpPr/>
          <p:nvPr/>
        </p:nvCxnSpPr>
        <p:spPr>
          <a:xfrm>
            <a:off x="3861475" y="3505200"/>
            <a:ext cx="0" cy="5611800"/>
          </a:xfrm>
          <a:prstGeom prst="straightConnector1">
            <a:avLst/>
          </a:prstGeom>
          <a:noFill/>
          <a:ln w="9525" cap="flat" cmpd="sng">
            <a:solidFill>
              <a:srgbClr val="B7B7B7"/>
            </a:solidFill>
            <a:prstDash val="solid"/>
            <a:round/>
            <a:headEnd type="none" w="med" len="med"/>
            <a:tailEnd type="none" w="med" len="med"/>
          </a:ln>
        </p:spPr>
      </p:cxnSp>
      <p:grpSp>
        <p:nvGrpSpPr>
          <p:cNvPr id="119" name="Google Shape;119;p4"/>
          <p:cNvGrpSpPr/>
          <p:nvPr/>
        </p:nvGrpSpPr>
        <p:grpSpPr>
          <a:xfrm>
            <a:off x="417975" y="1504250"/>
            <a:ext cx="2357775" cy="410125"/>
            <a:chOff x="417975" y="1885250"/>
            <a:chExt cx="2357775" cy="410125"/>
          </a:xfrm>
        </p:grpSpPr>
        <p:sp>
          <p:nvSpPr>
            <p:cNvPr id="120" name="Google Shape;120;p4"/>
            <p:cNvSpPr/>
            <p:nvPr/>
          </p:nvSpPr>
          <p:spPr>
            <a:xfrm>
              <a:off x="417975" y="1885250"/>
              <a:ext cx="2020800" cy="410100"/>
            </a:xfrm>
            <a:prstGeom prst="rect">
              <a:avLst/>
            </a:prstGeom>
            <a:solidFill>
              <a:srgbClr val="59595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rot="10800000">
              <a:off x="2236350" y="1885875"/>
              <a:ext cx="539400" cy="409500"/>
            </a:xfrm>
            <a:prstGeom prst="chevron">
              <a:avLst>
                <a:gd name="adj" fmla="val 50000"/>
              </a:avLst>
            </a:prstGeom>
            <a:solidFill>
              <a:srgbClr val="59595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446175" y="1905300"/>
              <a:ext cx="1946700" cy="364200"/>
            </a:xfrm>
            <a:prstGeom prst="rect">
              <a:avLst/>
            </a:prstGeom>
            <a:solidFill>
              <a:srgbClr val="B7B7B7"/>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rot="10800000">
              <a:off x="2198100" y="1906000"/>
              <a:ext cx="519600" cy="363600"/>
            </a:xfrm>
            <a:prstGeom prst="chevron">
              <a:avLst>
                <a:gd name="adj" fmla="val 50000"/>
              </a:avLst>
            </a:prstGeom>
            <a:solidFill>
              <a:srgbClr val="B7B7B7"/>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124;p4"/>
          <p:cNvGrpSpPr/>
          <p:nvPr/>
        </p:nvGrpSpPr>
        <p:grpSpPr>
          <a:xfrm>
            <a:off x="417975" y="3276600"/>
            <a:ext cx="2357775" cy="410125"/>
            <a:chOff x="265575" y="3352800"/>
            <a:chExt cx="2357775" cy="410125"/>
          </a:xfrm>
        </p:grpSpPr>
        <p:sp>
          <p:nvSpPr>
            <p:cNvPr id="125" name="Google Shape;125;p4"/>
            <p:cNvSpPr/>
            <p:nvPr/>
          </p:nvSpPr>
          <p:spPr>
            <a:xfrm>
              <a:off x="265575" y="3352800"/>
              <a:ext cx="2020800" cy="410100"/>
            </a:xfrm>
            <a:prstGeom prst="rect">
              <a:avLst/>
            </a:prstGeom>
            <a:solidFill>
              <a:srgbClr val="595959"/>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rot="10800000">
              <a:off x="2083950" y="3353425"/>
              <a:ext cx="539400" cy="409500"/>
            </a:xfrm>
            <a:prstGeom prst="chevron">
              <a:avLst>
                <a:gd name="adj" fmla="val 50000"/>
              </a:avLst>
            </a:prstGeom>
            <a:solidFill>
              <a:srgbClr val="595959"/>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293775" y="3372850"/>
              <a:ext cx="1946700" cy="364200"/>
            </a:xfrm>
            <a:prstGeom prst="rect">
              <a:avLst/>
            </a:prstGeom>
            <a:solidFill>
              <a:srgbClr val="B7B7B7"/>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rot="10800000">
              <a:off x="2045700" y="3373550"/>
              <a:ext cx="519600" cy="363600"/>
            </a:xfrm>
            <a:prstGeom prst="chevron">
              <a:avLst>
                <a:gd name="adj" fmla="val 50000"/>
              </a:avLst>
            </a:prstGeom>
            <a:solidFill>
              <a:srgbClr val="B7B7B7"/>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4"/>
          <p:cNvGrpSpPr/>
          <p:nvPr/>
        </p:nvGrpSpPr>
        <p:grpSpPr>
          <a:xfrm>
            <a:off x="3872044" y="3276600"/>
            <a:ext cx="2747987" cy="410125"/>
            <a:chOff x="3567313" y="3200400"/>
            <a:chExt cx="2357775" cy="410125"/>
          </a:xfrm>
        </p:grpSpPr>
        <p:sp>
          <p:nvSpPr>
            <p:cNvPr id="130" name="Google Shape;130;p4"/>
            <p:cNvSpPr/>
            <p:nvPr/>
          </p:nvSpPr>
          <p:spPr>
            <a:xfrm>
              <a:off x="3567313" y="3200400"/>
              <a:ext cx="2020800" cy="410100"/>
            </a:xfrm>
            <a:prstGeom prst="rect">
              <a:avLst/>
            </a:prstGeom>
            <a:solidFill>
              <a:srgbClr val="595959"/>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rot="10800000">
              <a:off x="5385688" y="3201025"/>
              <a:ext cx="539400" cy="409500"/>
            </a:xfrm>
            <a:prstGeom prst="chevron">
              <a:avLst>
                <a:gd name="adj" fmla="val 50000"/>
              </a:avLst>
            </a:prstGeom>
            <a:solidFill>
              <a:srgbClr val="595959"/>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3595513" y="3220450"/>
              <a:ext cx="1946700" cy="364200"/>
            </a:xfrm>
            <a:prstGeom prst="rect">
              <a:avLst/>
            </a:prstGeom>
            <a:solidFill>
              <a:srgbClr val="B7B7B7"/>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rot="10800000">
              <a:off x="5393639" y="3221150"/>
              <a:ext cx="473400" cy="363600"/>
            </a:xfrm>
            <a:prstGeom prst="chevron">
              <a:avLst>
                <a:gd name="adj" fmla="val 50000"/>
              </a:avLst>
            </a:prstGeom>
            <a:solidFill>
              <a:srgbClr val="B7B7B7"/>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34;p4"/>
          <p:cNvGrpSpPr/>
          <p:nvPr/>
        </p:nvGrpSpPr>
        <p:grpSpPr>
          <a:xfrm>
            <a:off x="417963" y="6597750"/>
            <a:ext cx="2357775" cy="410125"/>
            <a:chOff x="-39237" y="6140550"/>
            <a:chExt cx="2357775" cy="410125"/>
          </a:xfrm>
        </p:grpSpPr>
        <p:sp>
          <p:nvSpPr>
            <p:cNvPr id="135" name="Google Shape;135;p4"/>
            <p:cNvSpPr/>
            <p:nvPr/>
          </p:nvSpPr>
          <p:spPr>
            <a:xfrm>
              <a:off x="-39237" y="6140550"/>
              <a:ext cx="2020800" cy="410100"/>
            </a:xfrm>
            <a:prstGeom prst="rect">
              <a:avLst/>
            </a:prstGeom>
            <a:solidFill>
              <a:srgbClr val="595959"/>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rot="10800000">
              <a:off x="1779138" y="6141175"/>
              <a:ext cx="539400" cy="409500"/>
            </a:xfrm>
            <a:prstGeom prst="chevron">
              <a:avLst>
                <a:gd name="adj" fmla="val 50000"/>
              </a:avLst>
            </a:prstGeom>
            <a:solidFill>
              <a:srgbClr val="595959"/>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11037" y="6160600"/>
              <a:ext cx="1946700" cy="364200"/>
            </a:xfrm>
            <a:prstGeom prst="rect">
              <a:avLst/>
            </a:prstGeom>
            <a:solidFill>
              <a:srgbClr val="B7B7B7"/>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rot="10800000">
              <a:off x="1740888" y="6161300"/>
              <a:ext cx="519600" cy="363600"/>
            </a:xfrm>
            <a:prstGeom prst="chevron">
              <a:avLst>
                <a:gd name="adj" fmla="val 50000"/>
              </a:avLst>
            </a:prstGeom>
            <a:solidFill>
              <a:srgbClr val="B7B7B7"/>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4"/>
          <p:cNvSpPr txBox="1"/>
          <p:nvPr/>
        </p:nvSpPr>
        <p:spPr>
          <a:xfrm>
            <a:off x="402100" y="1527525"/>
            <a:ext cx="194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OVERVIEW</a:t>
            </a:r>
            <a:endParaRPr b="1">
              <a:latin typeface="Google Sans"/>
              <a:ea typeface="Google Sans"/>
              <a:cs typeface="Google Sans"/>
              <a:sym typeface="Google Sans"/>
            </a:endParaRPr>
          </a:p>
        </p:txBody>
      </p:sp>
      <p:sp>
        <p:nvSpPr>
          <p:cNvPr id="140" name="Google Shape;140;p4"/>
          <p:cNvSpPr txBox="1"/>
          <p:nvPr/>
        </p:nvSpPr>
        <p:spPr>
          <a:xfrm>
            <a:off x="476200" y="3276599"/>
            <a:ext cx="179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PROJECT STATUS </a:t>
            </a:r>
            <a:endParaRPr b="1">
              <a:latin typeface="Google Sans"/>
              <a:ea typeface="Google Sans"/>
              <a:cs typeface="Google Sans"/>
              <a:sym typeface="Google Sans"/>
            </a:endParaRPr>
          </a:p>
        </p:txBody>
      </p:sp>
      <p:sp>
        <p:nvSpPr>
          <p:cNvPr id="141" name="Google Shape;141;p4"/>
          <p:cNvSpPr txBox="1"/>
          <p:nvPr/>
        </p:nvSpPr>
        <p:spPr>
          <a:xfrm>
            <a:off x="623225" y="6602713"/>
            <a:ext cx="194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NEXT STEPS </a:t>
            </a:r>
            <a:endParaRPr b="1">
              <a:latin typeface="Google Sans"/>
              <a:ea typeface="Google Sans"/>
              <a:cs typeface="Google Sans"/>
              <a:sym typeface="Google Sans"/>
            </a:endParaRPr>
          </a:p>
        </p:txBody>
      </p:sp>
      <p:sp>
        <p:nvSpPr>
          <p:cNvPr id="142" name="Google Shape;142;p4"/>
          <p:cNvSpPr txBox="1"/>
          <p:nvPr/>
        </p:nvSpPr>
        <p:spPr>
          <a:xfrm>
            <a:off x="3848750" y="3276600"/>
            <a:ext cx="167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KEY INSIGHTS </a:t>
            </a:r>
            <a:endParaRPr b="1">
              <a:latin typeface="Google Sans"/>
              <a:ea typeface="Google Sans"/>
              <a:cs typeface="Google Sans"/>
              <a:sym typeface="Google Sans"/>
            </a:endParaRPr>
          </a:p>
        </p:txBody>
      </p:sp>
      <p:sp>
        <p:nvSpPr>
          <p:cNvPr id="143" name="Google Shape;143;p4"/>
          <p:cNvSpPr txBox="1"/>
          <p:nvPr/>
        </p:nvSpPr>
        <p:spPr>
          <a:xfrm>
            <a:off x="413425" y="1939675"/>
            <a:ext cx="6896100" cy="1027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144" name="Google Shape;144;p4"/>
          <p:cNvSpPr txBox="1"/>
          <p:nvPr/>
        </p:nvSpPr>
        <p:spPr>
          <a:xfrm>
            <a:off x="438138" y="3915350"/>
            <a:ext cx="3108300" cy="2370000"/>
          </a:xfrm>
          <a:prstGeom prst="rect">
            <a:avLst/>
          </a:prstGeom>
          <a:noFill/>
          <a:ln>
            <a:noFill/>
          </a:ln>
        </p:spPr>
        <p:txBody>
          <a:bodyPr spcFirstLastPara="1" wrap="square" lIns="57150"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145" name="Google Shape;145;p4"/>
          <p:cNvSpPr txBox="1"/>
          <p:nvPr/>
        </p:nvSpPr>
        <p:spPr>
          <a:xfrm>
            <a:off x="438150" y="7050750"/>
            <a:ext cx="3108300" cy="2255400"/>
          </a:xfrm>
          <a:prstGeom prst="rect">
            <a:avLst/>
          </a:prstGeom>
          <a:noFill/>
          <a:ln>
            <a:noFill/>
          </a:ln>
        </p:spPr>
        <p:txBody>
          <a:bodyPr spcFirstLastPara="1" wrap="square" lIns="57150"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146" name="Google Shape;146;p4"/>
          <p:cNvSpPr txBox="1"/>
          <p:nvPr/>
        </p:nvSpPr>
        <p:spPr>
          <a:xfrm>
            <a:off x="3905525" y="4039263"/>
            <a:ext cx="3219000" cy="2604300"/>
          </a:xfrm>
          <a:prstGeom prst="rect">
            <a:avLst/>
          </a:prstGeom>
          <a:noFill/>
          <a:ln>
            <a:noFill/>
          </a:ln>
        </p:spPr>
        <p:txBody>
          <a:bodyPr spcFirstLastPara="1" wrap="square" lIns="57150"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147" name="Google Shape;147;p4"/>
          <p:cNvSpPr txBox="1"/>
          <p:nvPr/>
        </p:nvSpPr>
        <p:spPr>
          <a:xfrm>
            <a:off x="4183575" y="9228125"/>
            <a:ext cx="30867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15000"/>
              </a:lnSpc>
              <a:spcBef>
                <a:spcPts val="0"/>
              </a:spcBef>
              <a:spcAft>
                <a:spcPts val="1200"/>
              </a:spcAft>
              <a:buNone/>
            </a:pPr>
            <a:endParaRPr sz="1100" i="1">
              <a:solidFill>
                <a:srgbClr val="595959"/>
              </a:solidFill>
              <a:latin typeface="Google Sans"/>
              <a:ea typeface="Google Sans"/>
              <a:cs typeface="Google Sans"/>
              <a:sym typeface="Google Sans"/>
            </a:endParaRPr>
          </a:p>
        </p:txBody>
      </p:sp>
      <p:sp>
        <p:nvSpPr>
          <p:cNvPr id="148" name="Google Shape;148;p4"/>
          <p:cNvSpPr txBox="1"/>
          <p:nvPr/>
        </p:nvSpPr>
        <p:spPr>
          <a:xfrm>
            <a:off x="159875" y="441000"/>
            <a:ext cx="7458900" cy="507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Google Sans"/>
                <a:ea typeface="Google Sans"/>
                <a:cs typeface="Google Sans"/>
                <a:sym typeface="Google Sans"/>
              </a:rPr>
              <a:t>Click here to edit title</a:t>
            </a:r>
            <a:endParaRPr sz="2100" b="1">
              <a:latin typeface="Google Sans"/>
              <a:ea typeface="Google Sans"/>
              <a:cs typeface="Google Sans"/>
              <a:sym typeface="Google Sans"/>
            </a:endParaRPr>
          </a:p>
        </p:txBody>
      </p:sp>
      <p:sp>
        <p:nvSpPr>
          <p:cNvPr id="149" name="Google Shape;149;p4"/>
          <p:cNvSpPr txBox="1"/>
          <p:nvPr/>
        </p:nvSpPr>
        <p:spPr>
          <a:xfrm>
            <a:off x="1763100" y="948050"/>
            <a:ext cx="42462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latin typeface="PT Sans Narrow"/>
                <a:ea typeface="PT Sans Narrow"/>
                <a:cs typeface="PT Sans Narrow"/>
                <a:sym typeface="PT Sans Narrow"/>
              </a:rPr>
              <a:t>Click here to edit subtitle</a:t>
            </a:r>
            <a:endParaRPr sz="1200">
              <a:solidFill>
                <a:srgbClr val="000000"/>
              </a:solidFill>
              <a:latin typeface="PT Sans Narrow"/>
              <a:ea typeface="PT Sans Narrow"/>
              <a:cs typeface="PT Sans Narrow"/>
              <a:sym typeface="PT Sans Narrow"/>
            </a:endParaRPr>
          </a:p>
        </p:txBody>
      </p:sp>
      <p:sp>
        <p:nvSpPr>
          <p:cNvPr id="150" name="Google Shape;150;p4"/>
          <p:cNvSpPr>
            <a:spLocks noGrp="1"/>
          </p:cNvSpPr>
          <p:nvPr>
            <p:ph type="pic" idx="2"/>
          </p:nvPr>
        </p:nvSpPr>
        <p:spPr>
          <a:xfrm>
            <a:off x="4076163" y="6199700"/>
            <a:ext cx="3035400" cy="2495700"/>
          </a:xfrm>
          <a:prstGeom prst="rect">
            <a:avLst/>
          </a:prstGeom>
          <a:noFill/>
          <a:ln w="19050" cap="flat" cmpd="sng">
            <a:solidFill>
              <a:srgbClr val="000000"/>
            </a:solidFill>
            <a:prstDash val="solid"/>
            <a:round/>
            <a:headEnd type="none" w="sm" len="sm"/>
            <a:tailEnd type="none" w="sm" len="sm"/>
          </a:ln>
        </p:spPr>
      </p:sp>
      <p:sp>
        <p:nvSpPr>
          <p:cNvPr id="151" name="Google Shape;151;p4"/>
          <p:cNvSpPr txBox="1"/>
          <p:nvPr/>
        </p:nvSpPr>
        <p:spPr>
          <a:xfrm>
            <a:off x="4007763" y="8695400"/>
            <a:ext cx="3172200" cy="285000"/>
          </a:xfrm>
          <a:prstGeom prst="rect">
            <a:avLst/>
          </a:prstGeom>
          <a:noFill/>
          <a:ln>
            <a:noFill/>
          </a:ln>
        </p:spPr>
        <p:txBody>
          <a:bodyPr spcFirstLastPara="1" wrap="square" lIns="91425" tIns="91425" rIns="91425" bIns="91425" anchor="t" anchorCtr="0">
            <a:normAutofit fontScale="700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255">
          <p15:clr>
            <a:srgbClr val="FA7B17"/>
          </p15:clr>
        </p15:guide>
        <p15:guide id="2" orient="horz" pos="292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ayout 4">
  <p:cSld name="CUSTOM">
    <p:spTree>
      <p:nvGrpSpPr>
        <p:cNvPr id="1" name="Shape 152"/>
        <p:cNvGrpSpPr/>
        <p:nvPr/>
      </p:nvGrpSpPr>
      <p:grpSpPr>
        <a:xfrm>
          <a:off x="0" y="0"/>
          <a:ext cx="0" cy="0"/>
          <a:chOff x="0" y="0"/>
          <a:chExt cx="0" cy="0"/>
        </a:xfrm>
      </p:grpSpPr>
      <p:sp>
        <p:nvSpPr>
          <p:cNvPr id="153" name="Google Shape;153;p5"/>
          <p:cNvSpPr/>
          <p:nvPr/>
        </p:nvSpPr>
        <p:spPr>
          <a:xfrm flipH="1">
            <a:off x="2748900" y="9168075"/>
            <a:ext cx="5023500" cy="890400"/>
          </a:xfrm>
          <a:prstGeom prst="rtTriangle">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latin typeface="Google Sans"/>
              <a:ea typeface="Google Sans"/>
              <a:cs typeface="Google Sans"/>
              <a:sym typeface="Google Sans"/>
            </a:endParaRPr>
          </a:p>
        </p:txBody>
      </p:sp>
      <p:sp>
        <p:nvSpPr>
          <p:cNvPr id="154" name="Google Shape;154;p5"/>
          <p:cNvSpPr/>
          <p:nvPr/>
        </p:nvSpPr>
        <p:spPr>
          <a:xfrm>
            <a:off x="0" y="9168075"/>
            <a:ext cx="4138800" cy="890400"/>
          </a:xfrm>
          <a:prstGeom prst="rtTriangle">
            <a:avLst/>
          </a:prstGeom>
          <a:solidFill>
            <a:srgbClr val="DB443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latin typeface="Google Sans"/>
              <a:ea typeface="Google Sans"/>
              <a:cs typeface="Google Sans"/>
              <a:sym typeface="Google Sans"/>
            </a:endParaRPr>
          </a:p>
        </p:txBody>
      </p:sp>
      <p:grpSp>
        <p:nvGrpSpPr>
          <p:cNvPr id="155" name="Google Shape;155;p5"/>
          <p:cNvGrpSpPr/>
          <p:nvPr/>
        </p:nvGrpSpPr>
        <p:grpSpPr>
          <a:xfrm>
            <a:off x="95351" y="1392509"/>
            <a:ext cx="7581691" cy="5901"/>
            <a:chOff x="1890075" y="5241175"/>
            <a:chExt cx="4240556" cy="257700"/>
          </a:xfrm>
        </p:grpSpPr>
        <p:sp>
          <p:nvSpPr>
            <p:cNvPr id="156" name="Google Shape;156;p5"/>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57" name="Google Shape;157;p5"/>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58" name="Google Shape;158;p5"/>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59" name="Google Shape;159;p5"/>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160" name="Google Shape;160;p5"/>
          <p:cNvGrpSpPr/>
          <p:nvPr/>
        </p:nvGrpSpPr>
        <p:grpSpPr>
          <a:xfrm>
            <a:off x="95351" y="4542984"/>
            <a:ext cx="7581691" cy="5901"/>
            <a:chOff x="1890075" y="5241175"/>
            <a:chExt cx="4240556" cy="257700"/>
          </a:xfrm>
        </p:grpSpPr>
        <p:sp>
          <p:nvSpPr>
            <p:cNvPr id="161" name="Google Shape;161;p5"/>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2" name="Google Shape;162;p5"/>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3" name="Google Shape;163;p5"/>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4" name="Google Shape;164;p5"/>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165" name="Google Shape;165;p5"/>
          <p:cNvSpPr/>
          <p:nvPr/>
        </p:nvSpPr>
        <p:spPr>
          <a:xfrm>
            <a:off x="432000" y="1624350"/>
            <a:ext cx="1598400" cy="269100"/>
          </a:xfrm>
          <a:prstGeom prst="rect">
            <a:avLst/>
          </a:prstGeom>
          <a:solidFill>
            <a:srgbClr val="4285F4"/>
          </a:solidFill>
          <a:ln w="9525" cap="flat" cmpd="sng">
            <a:solidFill>
              <a:srgbClr val="4285F4"/>
            </a:solidFill>
            <a:prstDash val="solid"/>
            <a:round/>
            <a:headEnd type="none" w="sm" len="sm"/>
            <a:tailEnd type="none" w="sm" len="sm"/>
          </a:ln>
          <a:effectLst>
            <a:outerShdw blurRad="57150" dist="19050" dir="5400000" algn="bl" rotWithShape="0">
              <a:srgbClr val="EEEEEE">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Overview </a:t>
            </a:r>
            <a:endParaRPr b="1">
              <a:solidFill>
                <a:srgbClr val="000000"/>
              </a:solidFill>
              <a:latin typeface="Google Sans"/>
              <a:ea typeface="Google Sans"/>
              <a:cs typeface="Google Sans"/>
              <a:sym typeface="Google Sans"/>
            </a:endParaRPr>
          </a:p>
        </p:txBody>
      </p:sp>
      <p:sp>
        <p:nvSpPr>
          <p:cNvPr id="166" name="Google Shape;166;p5"/>
          <p:cNvSpPr/>
          <p:nvPr/>
        </p:nvSpPr>
        <p:spPr>
          <a:xfrm>
            <a:off x="432000" y="2620004"/>
            <a:ext cx="1598400" cy="2850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Problem</a:t>
            </a:r>
            <a:endParaRPr b="1">
              <a:solidFill>
                <a:srgbClr val="000000"/>
              </a:solidFill>
              <a:latin typeface="Google Sans"/>
              <a:ea typeface="Google Sans"/>
              <a:cs typeface="Google Sans"/>
              <a:sym typeface="Google Sans"/>
            </a:endParaRPr>
          </a:p>
        </p:txBody>
      </p:sp>
      <p:sp>
        <p:nvSpPr>
          <p:cNvPr id="167" name="Google Shape;167;p5"/>
          <p:cNvSpPr/>
          <p:nvPr/>
        </p:nvSpPr>
        <p:spPr>
          <a:xfrm>
            <a:off x="432000" y="3615673"/>
            <a:ext cx="1598400" cy="2691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Solution</a:t>
            </a:r>
            <a:endParaRPr b="1">
              <a:solidFill>
                <a:srgbClr val="000000"/>
              </a:solidFill>
              <a:latin typeface="Google Sans"/>
              <a:ea typeface="Google Sans"/>
              <a:cs typeface="Google Sans"/>
              <a:sym typeface="Google Sans"/>
            </a:endParaRPr>
          </a:p>
        </p:txBody>
      </p:sp>
      <p:sp>
        <p:nvSpPr>
          <p:cNvPr id="168" name="Google Shape;168;p5"/>
          <p:cNvSpPr/>
          <p:nvPr/>
        </p:nvSpPr>
        <p:spPr>
          <a:xfrm>
            <a:off x="432000" y="4676196"/>
            <a:ext cx="1598400" cy="2850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Details </a:t>
            </a:r>
            <a:endParaRPr b="1">
              <a:solidFill>
                <a:srgbClr val="000000"/>
              </a:solidFill>
              <a:latin typeface="Google Sans"/>
              <a:ea typeface="Google Sans"/>
              <a:cs typeface="Google Sans"/>
              <a:sym typeface="Google Sans"/>
            </a:endParaRPr>
          </a:p>
        </p:txBody>
      </p:sp>
      <p:sp>
        <p:nvSpPr>
          <p:cNvPr id="169" name="Google Shape;169;p5"/>
          <p:cNvSpPr/>
          <p:nvPr/>
        </p:nvSpPr>
        <p:spPr>
          <a:xfrm>
            <a:off x="432000" y="8296570"/>
            <a:ext cx="1598400" cy="2691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Next Steps </a:t>
            </a:r>
            <a:endParaRPr b="1">
              <a:solidFill>
                <a:srgbClr val="000000"/>
              </a:solidFill>
              <a:latin typeface="Google Sans"/>
              <a:ea typeface="Google Sans"/>
              <a:cs typeface="Google Sans"/>
              <a:sym typeface="Google Sans"/>
            </a:endParaRPr>
          </a:p>
        </p:txBody>
      </p:sp>
      <p:grpSp>
        <p:nvGrpSpPr>
          <p:cNvPr id="170" name="Google Shape;170;p5"/>
          <p:cNvGrpSpPr/>
          <p:nvPr/>
        </p:nvGrpSpPr>
        <p:grpSpPr>
          <a:xfrm>
            <a:off x="95351" y="8200359"/>
            <a:ext cx="7581691" cy="5901"/>
            <a:chOff x="1890075" y="5241175"/>
            <a:chExt cx="4240556" cy="257700"/>
          </a:xfrm>
        </p:grpSpPr>
        <p:sp>
          <p:nvSpPr>
            <p:cNvPr id="171" name="Google Shape;171;p5"/>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72" name="Google Shape;172;p5"/>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73" name="Google Shape;173;p5"/>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74" name="Google Shape;174;p5"/>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175" name="Google Shape;175;p5"/>
          <p:cNvSpPr txBox="1"/>
          <p:nvPr/>
        </p:nvSpPr>
        <p:spPr>
          <a:xfrm>
            <a:off x="159875" y="441000"/>
            <a:ext cx="7458900" cy="507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Google Sans"/>
                <a:ea typeface="Google Sans"/>
                <a:cs typeface="Google Sans"/>
                <a:sym typeface="Google Sans"/>
              </a:rPr>
              <a:t>Click here to edit title</a:t>
            </a:r>
            <a:endParaRPr sz="2100" b="1">
              <a:latin typeface="Google Sans"/>
              <a:ea typeface="Google Sans"/>
              <a:cs typeface="Google Sans"/>
              <a:sym typeface="Google Sans"/>
            </a:endParaRPr>
          </a:p>
        </p:txBody>
      </p:sp>
      <p:sp>
        <p:nvSpPr>
          <p:cNvPr id="176" name="Google Shape;176;p5"/>
          <p:cNvSpPr txBox="1"/>
          <p:nvPr/>
        </p:nvSpPr>
        <p:spPr>
          <a:xfrm>
            <a:off x="1763100" y="948050"/>
            <a:ext cx="42462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latin typeface="PT Sans Narrow"/>
                <a:ea typeface="PT Sans Narrow"/>
                <a:cs typeface="PT Sans Narrow"/>
                <a:sym typeface="PT Sans Narrow"/>
              </a:rPr>
              <a:t>Click here to edit subtitle</a:t>
            </a:r>
            <a:endParaRPr sz="1200">
              <a:solidFill>
                <a:srgbClr val="000000"/>
              </a:solidFill>
              <a:latin typeface="PT Sans Narrow"/>
              <a:ea typeface="PT Sans Narrow"/>
              <a:cs typeface="PT Sans Narrow"/>
              <a:sym typeface="PT Sans Narrow"/>
            </a:endParaRPr>
          </a:p>
        </p:txBody>
      </p:sp>
      <p:sp>
        <p:nvSpPr>
          <p:cNvPr id="177" name="Google Shape;177;p5"/>
          <p:cNvSpPr>
            <a:spLocks noGrp="1"/>
          </p:cNvSpPr>
          <p:nvPr>
            <p:ph type="pic" idx="2"/>
          </p:nvPr>
        </p:nvSpPr>
        <p:spPr>
          <a:xfrm>
            <a:off x="4394725" y="4961200"/>
            <a:ext cx="3035400" cy="2495700"/>
          </a:xfrm>
          <a:prstGeom prst="rect">
            <a:avLst/>
          </a:prstGeom>
          <a:noFill/>
          <a:ln w="19050" cap="flat" cmpd="sng">
            <a:solidFill>
              <a:srgbClr val="000000"/>
            </a:solidFill>
            <a:prstDash val="solid"/>
            <a:round/>
            <a:headEnd type="none" w="sm" len="sm"/>
            <a:tailEnd type="none" w="sm" len="sm"/>
          </a:ln>
        </p:spPr>
      </p:sp>
      <p:sp>
        <p:nvSpPr>
          <p:cNvPr id="178" name="Google Shape;178;p5"/>
          <p:cNvSpPr txBox="1"/>
          <p:nvPr/>
        </p:nvSpPr>
        <p:spPr>
          <a:xfrm>
            <a:off x="4326325" y="7456900"/>
            <a:ext cx="3172200" cy="285000"/>
          </a:xfrm>
          <a:prstGeom prst="rect">
            <a:avLst/>
          </a:prstGeom>
          <a:noFill/>
          <a:ln>
            <a:noFill/>
          </a:ln>
        </p:spPr>
        <p:txBody>
          <a:bodyPr spcFirstLastPara="1" wrap="square" lIns="91425" tIns="91425" rIns="91425" bIns="91425" anchor="t" anchorCtr="0">
            <a:normAutofit fontScale="700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 NOT USE ">
  <p:cSld name="TITLE_2_1">
    <p:spTree>
      <p:nvGrpSpPr>
        <p:cNvPr id="1" name="Shape 179"/>
        <p:cNvGrpSpPr/>
        <p:nvPr/>
      </p:nvGrpSpPr>
      <p:grpSpPr>
        <a:xfrm>
          <a:off x="0" y="0"/>
          <a:ext cx="0" cy="0"/>
          <a:chOff x="0" y="0"/>
          <a:chExt cx="0" cy="0"/>
        </a:xfrm>
      </p:grpSpPr>
      <p:sp>
        <p:nvSpPr>
          <p:cNvPr id="180" name="Google Shape;180;p6"/>
          <p:cNvSpPr txBox="1"/>
          <p:nvPr/>
        </p:nvSpPr>
        <p:spPr>
          <a:xfrm>
            <a:off x="3993321" y="9367991"/>
            <a:ext cx="3693900" cy="734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600">
                <a:solidFill>
                  <a:srgbClr val="FFFFFF"/>
                </a:solidFill>
                <a:latin typeface="Roboto"/>
                <a:ea typeface="Roboto"/>
                <a:cs typeface="Roboto"/>
                <a:sym typeface="Roboto"/>
              </a:rPr>
              <a:t>Source:  Lorem ipsum dolor sit amet, consectetur adipiscing elit. Duis non erat sem</a:t>
            </a:r>
            <a:endParaRPr sz="600">
              <a:solidFill>
                <a:srgbClr val="FFFFFF"/>
              </a:solidFill>
              <a:latin typeface="Roboto"/>
              <a:ea typeface="Roboto"/>
              <a:cs typeface="Roboto"/>
              <a:sym typeface="Roboto"/>
            </a:endParaRPr>
          </a:p>
        </p:txBody>
      </p:sp>
      <p:grpSp>
        <p:nvGrpSpPr>
          <p:cNvPr id="181" name="Google Shape;181;p6"/>
          <p:cNvGrpSpPr/>
          <p:nvPr/>
        </p:nvGrpSpPr>
        <p:grpSpPr>
          <a:xfrm>
            <a:off x="-16250" y="9048087"/>
            <a:ext cx="7804900" cy="1072407"/>
            <a:chOff x="-19118" y="4617750"/>
            <a:chExt cx="9182236" cy="548378"/>
          </a:xfrm>
        </p:grpSpPr>
        <p:sp>
          <p:nvSpPr>
            <p:cNvPr id="182" name="Google Shape;182;p6"/>
            <p:cNvSpPr/>
            <p:nvPr/>
          </p:nvSpPr>
          <p:spPr>
            <a:xfrm flipH="1">
              <a:off x="19244" y="4617750"/>
              <a:ext cx="9143874" cy="548378"/>
            </a:xfrm>
            <a:custGeom>
              <a:avLst/>
              <a:gdLst/>
              <a:ahLst/>
              <a:cxnLst/>
              <a:rect l="l" t="t" r="r" b="b"/>
              <a:pathLst>
                <a:path w="367556" h="19840" extrusionOk="0">
                  <a:moveTo>
                    <a:pt x="0" y="19840"/>
                  </a:moveTo>
                  <a:lnTo>
                    <a:pt x="515" y="0"/>
                  </a:lnTo>
                  <a:lnTo>
                    <a:pt x="367556" y="11270"/>
                  </a:lnTo>
                  <a:lnTo>
                    <a:pt x="367044" y="18698"/>
                  </a:lnTo>
                  <a:close/>
                </a:path>
              </a:pathLst>
            </a:custGeom>
            <a:solidFill>
              <a:srgbClr val="4069DD"/>
            </a:solidFill>
            <a:ln>
              <a:noFill/>
            </a:ln>
          </p:spPr>
        </p:sp>
        <p:sp>
          <p:nvSpPr>
            <p:cNvPr id="183" name="Google Shape;183;p6"/>
            <p:cNvSpPr/>
            <p:nvPr/>
          </p:nvSpPr>
          <p:spPr>
            <a:xfrm flipH="1">
              <a:off x="-19118" y="4677825"/>
              <a:ext cx="4769786" cy="473975"/>
            </a:xfrm>
            <a:custGeom>
              <a:avLst/>
              <a:gdLst/>
              <a:ahLst/>
              <a:cxnLst/>
              <a:rect l="l" t="t" r="r" b="b"/>
              <a:pathLst>
                <a:path w="366343" h="18959" extrusionOk="0">
                  <a:moveTo>
                    <a:pt x="0" y="18521"/>
                  </a:moveTo>
                  <a:lnTo>
                    <a:pt x="366343" y="0"/>
                  </a:lnTo>
                  <a:lnTo>
                    <a:pt x="366052" y="18959"/>
                  </a:lnTo>
                  <a:close/>
                </a:path>
              </a:pathLst>
            </a:custGeom>
            <a:solidFill>
              <a:srgbClr val="448AFF"/>
            </a:solidFill>
            <a:ln>
              <a:noFill/>
            </a:ln>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 DO NOT USE">
  <p:cSld name="CUSTOM_1">
    <p:spTree>
      <p:nvGrpSpPr>
        <p:cNvPr id="1" name="Shape 18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Google Sans SemiBold"/>
              <a:buNone/>
              <a:defRPr sz="2800">
                <a:solidFill>
                  <a:schemeClr val="dk1"/>
                </a:solidFill>
                <a:latin typeface="Google Sans SemiBold"/>
                <a:ea typeface="Google Sans SemiBold"/>
                <a:cs typeface="Google Sans SemiBold"/>
                <a:sym typeface="Google Sans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Google Sans"/>
              <a:buChar char="●"/>
              <a:defRPr sz="1800">
                <a:solidFill>
                  <a:schemeClr val="dk2"/>
                </a:solidFill>
                <a:latin typeface="Google Sans"/>
                <a:ea typeface="Google Sans"/>
                <a:cs typeface="Google Sans"/>
                <a:sym typeface="Google Sans"/>
              </a:defRPr>
            </a:lvl1pPr>
            <a:lvl2pPr marL="914400" lvl="1"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2pPr>
            <a:lvl3pPr marL="1371600" lvl="2"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3pPr>
            <a:lvl4pPr marL="1828800" lvl="3"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4pPr>
            <a:lvl5pPr marL="2286000" lvl="4"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5pPr>
            <a:lvl6pPr marL="2743200" lvl="5"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6pPr>
            <a:lvl7pPr marL="3200400" lvl="6"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7pPr>
            <a:lvl8pPr marL="3657600" lvl="7"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8pPr>
            <a:lvl9pPr marL="4114800" lvl="8"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a:off x="3247350" y="1195375"/>
            <a:ext cx="449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8"/>
          <p:cNvSpPr txBox="1"/>
          <p:nvPr/>
        </p:nvSpPr>
        <p:spPr>
          <a:xfrm>
            <a:off x="100575" y="1257300"/>
            <a:ext cx="2883300" cy="1384964"/>
          </a:xfrm>
          <a:prstGeom prst="rect">
            <a:avLst/>
          </a:prstGeom>
          <a:noFill/>
          <a:ln>
            <a:noFill/>
          </a:ln>
        </p:spPr>
        <p:txBody>
          <a:bodyPr spcFirstLastPara="1" wrap="square" lIns="91425" tIns="91425" rIns="91425" bIns="91425" anchor="t" anchorCtr="0">
            <a:spAutoFit/>
          </a:bodyPr>
          <a:lstStyle/>
          <a:p>
            <a:r>
              <a:rPr lang="en-US" sz="1300" dirty="0" err="1">
                <a:solidFill>
                  <a:schemeClr val="accent2"/>
                </a:solidFill>
                <a:highlight>
                  <a:srgbClr val="FFFFFF"/>
                </a:highlight>
                <a:latin typeface="Google Sans"/>
                <a:ea typeface="Google Sans"/>
                <a:cs typeface="Google Sans"/>
              </a:rPr>
              <a:t>Salifort</a:t>
            </a:r>
            <a:r>
              <a:rPr lang="en-US" sz="1300" dirty="0">
                <a:solidFill>
                  <a:schemeClr val="accent2"/>
                </a:solidFill>
                <a:highlight>
                  <a:srgbClr val="FFFFFF"/>
                </a:highlight>
                <a:latin typeface="Google Sans"/>
                <a:ea typeface="Google Sans"/>
                <a:cs typeface="Google Sans"/>
              </a:rPr>
              <a:t> Motors aims to enhance employee retention while addressing the following question:</a:t>
            </a:r>
          </a:p>
          <a:p>
            <a:endParaRPr sz="1300" dirty="0">
              <a:solidFill>
                <a:schemeClr val="accent2"/>
              </a:solidFill>
              <a:highlight>
                <a:srgbClr val="FFFFFF"/>
              </a:highlight>
              <a:latin typeface="Google Sans"/>
              <a:ea typeface="Google Sans"/>
              <a:cs typeface="Google Sans"/>
              <a:sym typeface="Google Sans"/>
            </a:endParaRPr>
          </a:p>
          <a:p>
            <a:pPr marL="0" lvl="0" indent="0" algn="l" rtl="0">
              <a:spcBef>
                <a:spcPts val="0"/>
              </a:spcBef>
              <a:spcAft>
                <a:spcPts val="0"/>
              </a:spcAft>
              <a:buNone/>
            </a:pPr>
            <a:r>
              <a:rPr lang="en" sz="1300" b="1" dirty="0">
                <a:latin typeface="Google Sans"/>
                <a:ea typeface="Google Sans"/>
                <a:cs typeface="Google Sans"/>
                <a:sym typeface="Google Sans"/>
              </a:rPr>
              <a:t>What’s likely to make the employee leave the company?</a:t>
            </a:r>
            <a:endParaRPr sz="1300" b="1" dirty="0">
              <a:latin typeface="Google Sans"/>
              <a:ea typeface="Google Sans"/>
              <a:cs typeface="Google Sans"/>
              <a:sym typeface="Google Sans"/>
            </a:endParaRPr>
          </a:p>
        </p:txBody>
      </p:sp>
      <p:sp>
        <p:nvSpPr>
          <p:cNvPr id="190" name="Google Shape;190;p8"/>
          <p:cNvSpPr txBox="1"/>
          <p:nvPr/>
        </p:nvSpPr>
        <p:spPr>
          <a:xfrm>
            <a:off x="100" y="67050"/>
            <a:ext cx="77724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a:latin typeface="Google Sans"/>
                <a:ea typeface="Google Sans"/>
                <a:cs typeface="Google Sans"/>
                <a:sym typeface="Google Sans"/>
              </a:rPr>
              <a:t>Salifort Motors</a:t>
            </a:r>
            <a:endParaRPr sz="2500" b="1">
              <a:latin typeface="Google Sans"/>
              <a:ea typeface="Google Sans"/>
              <a:cs typeface="Google Sans"/>
              <a:sym typeface="Google Sans"/>
            </a:endParaRPr>
          </a:p>
        </p:txBody>
      </p:sp>
      <p:sp>
        <p:nvSpPr>
          <p:cNvPr id="191" name="Google Shape;191;p8"/>
          <p:cNvSpPr txBox="1"/>
          <p:nvPr/>
        </p:nvSpPr>
        <p:spPr>
          <a:xfrm>
            <a:off x="1763100" y="490850"/>
            <a:ext cx="42462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latin typeface="PT Sans Narrow"/>
                <a:ea typeface="PT Sans Narrow"/>
                <a:cs typeface="PT Sans Narrow"/>
                <a:sym typeface="PT Sans Narrow"/>
              </a:rPr>
              <a:t>Employee Retention Project </a:t>
            </a:r>
            <a:endParaRPr sz="1200">
              <a:solidFill>
                <a:srgbClr val="000000"/>
              </a:solidFill>
              <a:latin typeface="PT Sans Narrow"/>
              <a:ea typeface="PT Sans Narrow"/>
              <a:cs typeface="PT Sans Narrow"/>
              <a:sym typeface="PT Sans Narrow"/>
            </a:endParaRPr>
          </a:p>
        </p:txBody>
      </p:sp>
      <p:pic>
        <p:nvPicPr>
          <p:cNvPr id="192" name="Google Shape;192;p8"/>
          <p:cNvPicPr preferRelativeResize="0"/>
          <p:nvPr/>
        </p:nvPicPr>
        <p:blipFill rotWithShape="1">
          <a:blip r:embed="rId3">
            <a:alphaModFix/>
          </a:blip>
          <a:srcRect t="1997" b="1987"/>
          <a:stretch/>
        </p:blipFill>
        <p:spPr>
          <a:xfrm>
            <a:off x="3181000" y="4405600"/>
            <a:ext cx="4136999" cy="2248900"/>
          </a:xfrm>
          <a:prstGeom prst="rect">
            <a:avLst/>
          </a:prstGeom>
          <a:noFill/>
          <a:ln>
            <a:noFill/>
          </a:ln>
        </p:spPr>
      </p:pic>
      <p:pic>
        <p:nvPicPr>
          <p:cNvPr id="193" name="Google Shape;193;p8"/>
          <p:cNvPicPr preferRelativeResize="0"/>
          <p:nvPr/>
        </p:nvPicPr>
        <p:blipFill rotWithShape="1">
          <a:blip r:embed="rId4">
            <a:alphaModFix/>
          </a:blip>
          <a:srcRect l="2235" r="2244"/>
          <a:stretch/>
        </p:blipFill>
        <p:spPr>
          <a:xfrm>
            <a:off x="3145200" y="995300"/>
            <a:ext cx="4426424" cy="2581650"/>
          </a:xfrm>
          <a:prstGeom prst="rect">
            <a:avLst/>
          </a:prstGeom>
          <a:noFill/>
          <a:ln>
            <a:noFill/>
          </a:ln>
        </p:spPr>
      </p:pic>
      <p:sp>
        <p:nvSpPr>
          <p:cNvPr id="194" name="Google Shape;194;p8"/>
          <p:cNvSpPr txBox="1"/>
          <p:nvPr/>
        </p:nvSpPr>
        <p:spPr>
          <a:xfrm>
            <a:off x="3257550" y="3522700"/>
            <a:ext cx="4314000" cy="285000"/>
          </a:xfrm>
          <a:prstGeom prst="rect">
            <a:avLst/>
          </a:prstGeom>
          <a:noFill/>
          <a:ln>
            <a:noFill/>
          </a:ln>
        </p:spPr>
        <p:txBody>
          <a:bodyPr spcFirstLastPara="1" wrap="square" lIns="91425" tIns="91425" rIns="91425" bIns="91425" anchor="t" anchorCtr="0">
            <a:noAutofit/>
          </a:bodyPr>
          <a:lstStyle/>
          <a:p>
            <a:pPr marL="0" lvl="0" indent="0" algn="l" rtl="0">
              <a:lnSpc>
                <a:spcPct val="115714"/>
              </a:lnSpc>
              <a:spcBef>
                <a:spcPts val="0"/>
              </a:spcBef>
              <a:spcAft>
                <a:spcPts val="0"/>
              </a:spcAft>
              <a:buSzPts val="275"/>
              <a:buNone/>
            </a:pPr>
            <a:r>
              <a:rPr lang="en" sz="1000" b="1">
                <a:solidFill>
                  <a:schemeClr val="dk1"/>
                </a:solidFill>
                <a:highlight>
                  <a:srgbClr val="FFFFFE"/>
                </a:highlight>
                <a:latin typeface="Google Sans"/>
                <a:ea typeface="Google Sans"/>
                <a:cs typeface="Google Sans"/>
                <a:sym typeface="Google Sans"/>
              </a:rPr>
              <a:t>Barplot above shows the most relevant variables: </a:t>
            </a:r>
            <a:r>
              <a:rPr lang="en" sz="1000" b="1" i="1">
                <a:solidFill>
                  <a:schemeClr val="dk1"/>
                </a:solidFill>
                <a:highlight>
                  <a:srgbClr val="FFFFFE"/>
                </a:highlight>
                <a:latin typeface="Google Sans"/>
                <a:ea typeface="Google Sans"/>
                <a:cs typeface="Google Sans"/>
                <a:sym typeface="Google Sans"/>
              </a:rPr>
              <a:t>‘last_evaluation’, ‘number_project’,  ‘tenure’ </a:t>
            </a:r>
            <a:r>
              <a:rPr lang="en" sz="1000" b="1">
                <a:solidFill>
                  <a:schemeClr val="dk1"/>
                </a:solidFill>
                <a:highlight>
                  <a:srgbClr val="FFFFFE"/>
                </a:highlight>
                <a:latin typeface="Google Sans"/>
                <a:ea typeface="Google Sans"/>
                <a:cs typeface="Google Sans"/>
                <a:sym typeface="Google Sans"/>
              </a:rPr>
              <a:t>and</a:t>
            </a:r>
            <a:r>
              <a:rPr lang="en" sz="1000" b="1" i="1">
                <a:solidFill>
                  <a:schemeClr val="dk1"/>
                </a:solidFill>
                <a:highlight>
                  <a:srgbClr val="FFFFFE"/>
                </a:highlight>
                <a:latin typeface="Google Sans"/>
                <a:ea typeface="Google Sans"/>
                <a:cs typeface="Google Sans"/>
                <a:sym typeface="Google Sans"/>
              </a:rPr>
              <a:t> ‘overworked’.</a:t>
            </a:r>
            <a:endParaRPr sz="1000" b="1" i="1">
              <a:latin typeface="Google Sans"/>
              <a:ea typeface="Google Sans"/>
              <a:cs typeface="Google Sans"/>
              <a:sym typeface="Google Sans"/>
            </a:endParaRPr>
          </a:p>
        </p:txBody>
      </p:sp>
      <p:sp>
        <p:nvSpPr>
          <p:cNvPr id="195" name="Google Shape;195;p8"/>
          <p:cNvSpPr txBox="1"/>
          <p:nvPr/>
        </p:nvSpPr>
        <p:spPr>
          <a:xfrm>
            <a:off x="3257550" y="6698850"/>
            <a:ext cx="4060500" cy="285000"/>
          </a:xfrm>
          <a:prstGeom prst="rect">
            <a:avLst/>
          </a:prstGeom>
          <a:noFill/>
          <a:ln>
            <a:noFill/>
          </a:ln>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sz="1000" b="1">
                <a:latin typeface="Google Sans"/>
                <a:ea typeface="Google Sans"/>
                <a:cs typeface="Google Sans"/>
                <a:sym typeface="Google Sans"/>
              </a:rPr>
              <a:t>In the random forest model above, </a:t>
            </a:r>
            <a:r>
              <a:rPr lang="en" sz="1000" b="1" i="1">
                <a:latin typeface="Google Sans"/>
                <a:ea typeface="Google Sans"/>
                <a:cs typeface="Google Sans"/>
                <a:sym typeface="Google Sans"/>
              </a:rPr>
              <a:t>`last_evaluation`, `tenure`, `number_project`, `overworked`, `salary_low`, </a:t>
            </a:r>
            <a:r>
              <a:rPr lang="en" sz="1000" b="1">
                <a:latin typeface="Google Sans"/>
                <a:ea typeface="Google Sans"/>
                <a:cs typeface="Google Sans"/>
                <a:sym typeface="Google Sans"/>
              </a:rPr>
              <a:t>and</a:t>
            </a:r>
            <a:r>
              <a:rPr lang="en" sz="1000" b="1" i="1">
                <a:latin typeface="Google Sans"/>
                <a:ea typeface="Google Sans"/>
                <a:cs typeface="Google Sans"/>
                <a:sym typeface="Google Sans"/>
              </a:rPr>
              <a:t> `work_accident` </a:t>
            </a:r>
            <a:r>
              <a:rPr lang="en" sz="1000" b="1">
                <a:latin typeface="Google Sans"/>
                <a:ea typeface="Google Sans"/>
                <a:cs typeface="Google Sans"/>
                <a:sym typeface="Google Sans"/>
              </a:rPr>
              <a:t>have the highest importance. These variables are most helpful in predicting the outcome variable,</a:t>
            </a:r>
            <a:r>
              <a:rPr lang="en" sz="1000" b="1" i="1">
                <a:latin typeface="Google Sans"/>
                <a:ea typeface="Google Sans"/>
                <a:cs typeface="Google Sans"/>
                <a:sym typeface="Google Sans"/>
              </a:rPr>
              <a:t> `left`.</a:t>
            </a:r>
            <a:endParaRPr sz="1000" b="1" i="1">
              <a:solidFill>
                <a:srgbClr val="000000"/>
              </a:solidFill>
              <a:latin typeface="Google Sans"/>
              <a:ea typeface="Google Sans"/>
              <a:cs typeface="Google Sans"/>
              <a:sym typeface="Google Sans"/>
            </a:endParaRPr>
          </a:p>
        </p:txBody>
      </p:sp>
      <p:sp>
        <p:nvSpPr>
          <p:cNvPr id="196" name="Google Shape;196;p8"/>
          <p:cNvSpPr txBox="1"/>
          <p:nvPr/>
        </p:nvSpPr>
        <p:spPr>
          <a:xfrm>
            <a:off x="100575" y="3190978"/>
            <a:ext cx="2883300" cy="2185183"/>
          </a:xfrm>
          <a:prstGeom prst="rect">
            <a:avLst/>
          </a:prstGeom>
          <a:noFill/>
          <a:ln>
            <a:noFill/>
          </a:ln>
        </p:spPr>
        <p:txBody>
          <a:bodyPr spcFirstLastPara="1" wrap="square" lIns="91425" tIns="91425" rIns="91425" bIns="91425" anchor="t" anchorCtr="0">
            <a:spAutoFit/>
          </a:bodyPr>
          <a:lstStyle/>
          <a:p>
            <a:r>
              <a:rPr lang="en-US" sz="1300" dirty="0">
                <a:solidFill>
                  <a:schemeClr val="accent2"/>
                </a:solidFill>
                <a:highlight>
                  <a:srgbClr val="FFFFFF"/>
                </a:highlight>
                <a:latin typeface="Google Sans"/>
                <a:ea typeface="Google Sans"/>
                <a:cs typeface="Google Sans"/>
              </a:rPr>
              <a:t>Given that the target variable is categorical, the team has the option to construct either a logistic regression model or a machine learning model based on decision trees</a:t>
            </a:r>
            <a:r>
              <a:rPr lang="en-US" sz="1300" dirty="0" smtClean="0">
                <a:solidFill>
                  <a:schemeClr val="accent2"/>
                </a:solidFill>
                <a:highlight>
                  <a:srgbClr val="FFFFFF"/>
                </a:highlight>
                <a:latin typeface="Google Sans"/>
                <a:ea typeface="Google Sans"/>
                <a:cs typeface="Google Sans"/>
              </a:rPr>
              <a:t>.</a:t>
            </a:r>
            <a:endParaRPr sz="1300" dirty="0">
              <a:solidFill>
                <a:schemeClr val="accent2"/>
              </a:solidFill>
              <a:highlight>
                <a:srgbClr val="FFFFFF"/>
              </a:highlight>
              <a:latin typeface="Google Sans"/>
              <a:ea typeface="Google Sans"/>
              <a:cs typeface="Google Sans"/>
              <a:sym typeface="Google Sans"/>
            </a:endParaRPr>
          </a:p>
          <a:p>
            <a:pPr lvl="0"/>
            <a:r>
              <a:rPr lang="en-US" sz="1300" dirty="0">
                <a:solidFill>
                  <a:schemeClr val="accent2"/>
                </a:solidFill>
                <a:highlight>
                  <a:srgbClr val="FFFFFF"/>
                </a:highlight>
                <a:latin typeface="Google Sans"/>
                <a:ea typeface="Google Sans"/>
                <a:cs typeface="Google Sans"/>
              </a:rPr>
              <a:t>The performance of the random forest model surpasses that of the decision tree model by a slight margin.</a:t>
            </a:r>
            <a:endParaRPr sz="1300" dirty="0">
              <a:solidFill>
                <a:schemeClr val="accent2"/>
              </a:solidFill>
              <a:highlight>
                <a:srgbClr val="FFFFFF"/>
              </a:highlight>
              <a:latin typeface="Google Sans"/>
              <a:ea typeface="Google Sans"/>
              <a:cs typeface="Google Sans"/>
              <a:sym typeface="Google Sans"/>
            </a:endParaRPr>
          </a:p>
        </p:txBody>
      </p:sp>
      <p:sp>
        <p:nvSpPr>
          <p:cNvPr id="197" name="Google Shape;197;p8"/>
          <p:cNvSpPr txBox="1"/>
          <p:nvPr/>
        </p:nvSpPr>
        <p:spPr>
          <a:xfrm>
            <a:off x="100575" y="5783025"/>
            <a:ext cx="2883300" cy="1585019"/>
          </a:xfrm>
          <a:prstGeom prst="rect">
            <a:avLst/>
          </a:prstGeom>
          <a:noFill/>
          <a:ln>
            <a:noFill/>
          </a:ln>
        </p:spPr>
        <p:txBody>
          <a:bodyPr spcFirstLastPara="1" wrap="square" lIns="91425" tIns="91425" rIns="91425" bIns="91425" anchor="t" anchorCtr="0">
            <a:spAutoFit/>
          </a:bodyPr>
          <a:lstStyle/>
          <a:p>
            <a:pPr lvl="0"/>
            <a:r>
              <a:rPr lang="en-US" sz="1300" dirty="0">
                <a:solidFill>
                  <a:schemeClr val="accent2"/>
                </a:solidFill>
                <a:highlight>
                  <a:srgbClr val="FFFFFF"/>
                </a:highlight>
                <a:latin typeface="Google Sans"/>
                <a:ea typeface="Google Sans"/>
                <a:cs typeface="Google Sans"/>
              </a:rPr>
              <a:t>By utilizing this model, HR can predict the likelihood of an employee leaving and determine the key influential factors. These valuable insights can assist HR in making informed decisions to enhance employee retention.</a:t>
            </a:r>
            <a:endParaRPr sz="1300" dirty="0">
              <a:solidFill>
                <a:schemeClr val="accent2"/>
              </a:solidFill>
              <a:highlight>
                <a:srgbClr val="FFFFFF"/>
              </a:highlight>
              <a:latin typeface="Google Sans"/>
              <a:ea typeface="Google Sans"/>
              <a:cs typeface="Google Sans"/>
              <a:sym typeface="Google Sans"/>
            </a:endParaRPr>
          </a:p>
        </p:txBody>
      </p:sp>
      <p:sp>
        <p:nvSpPr>
          <p:cNvPr id="198" name="Google Shape;198;p8"/>
          <p:cNvSpPr txBox="1"/>
          <p:nvPr/>
        </p:nvSpPr>
        <p:spPr>
          <a:xfrm>
            <a:off x="100575" y="7770725"/>
            <a:ext cx="7058100" cy="2106300"/>
          </a:xfrm>
          <a:prstGeom prst="rect">
            <a:avLst/>
          </a:prstGeom>
          <a:noFill/>
          <a:ln>
            <a:noFill/>
          </a:ln>
        </p:spPr>
        <p:txBody>
          <a:bodyPr spcFirstLastPara="1" wrap="square" lIns="91425" tIns="91425" rIns="91425" bIns="91425" anchor="t" anchorCtr="0">
            <a:spAutoFit/>
          </a:bodyPr>
          <a:lstStyle/>
          <a:p>
            <a:pPr marL="457200" lvl="0" indent="-298450" algn="l" rtl="0">
              <a:lnSpc>
                <a:spcPct val="115000"/>
              </a:lnSpc>
              <a:spcBef>
                <a:spcPts val="600"/>
              </a:spcBef>
              <a:spcAft>
                <a:spcPts val="0"/>
              </a:spcAft>
              <a:buClr>
                <a:schemeClr val="accent2"/>
              </a:buClr>
              <a:buSzPts val="1100"/>
              <a:buFont typeface="Google Sans"/>
              <a:buChar char="●"/>
            </a:pPr>
            <a:r>
              <a:rPr lang="en" sz="1100">
                <a:solidFill>
                  <a:schemeClr val="accent2"/>
                </a:solidFill>
                <a:highlight>
                  <a:srgbClr val="FFFFFF"/>
                </a:highlight>
                <a:latin typeface="Google Sans"/>
                <a:ea typeface="Google Sans"/>
                <a:cs typeface="Google Sans"/>
                <a:sym typeface="Google Sans"/>
              </a:rPr>
              <a:t>Cap the number of projects that employees can work on.</a:t>
            </a:r>
            <a:endParaRPr sz="1100">
              <a:solidFill>
                <a:schemeClr val="accent2"/>
              </a:solidFill>
              <a:highlight>
                <a:srgbClr val="FFFFFF"/>
              </a:highlight>
              <a:latin typeface="Google Sans"/>
              <a:ea typeface="Google Sans"/>
              <a:cs typeface="Google Sans"/>
              <a:sym typeface="Google Sans"/>
            </a:endParaRPr>
          </a:p>
          <a:p>
            <a:pPr marL="457200" lvl="0" indent="-298450" algn="l" rtl="0">
              <a:lnSpc>
                <a:spcPct val="115000"/>
              </a:lnSpc>
              <a:spcBef>
                <a:spcPts val="0"/>
              </a:spcBef>
              <a:spcAft>
                <a:spcPts val="0"/>
              </a:spcAft>
              <a:buClr>
                <a:schemeClr val="accent2"/>
              </a:buClr>
              <a:buSzPts val="1100"/>
              <a:buFont typeface="Google Sans"/>
              <a:buChar char="●"/>
            </a:pPr>
            <a:r>
              <a:rPr lang="en" sz="1100">
                <a:solidFill>
                  <a:schemeClr val="accent2"/>
                </a:solidFill>
                <a:highlight>
                  <a:srgbClr val="FFFFFF"/>
                </a:highlight>
                <a:latin typeface="Google Sans"/>
                <a:ea typeface="Google Sans"/>
                <a:cs typeface="Google Sans"/>
                <a:sym typeface="Google Sans"/>
              </a:rPr>
              <a:t>Consider promoting employees who have been with the company for at least four years, or conduct further investigation about why four-year tenured employees are so dissatisfied.</a:t>
            </a:r>
            <a:endParaRPr sz="1100">
              <a:solidFill>
                <a:schemeClr val="accent2"/>
              </a:solidFill>
              <a:highlight>
                <a:srgbClr val="FFFFFF"/>
              </a:highlight>
              <a:latin typeface="Google Sans"/>
              <a:ea typeface="Google Sans"/>
              <a:cs typeface="Google Sans"/>
              <a:sym typeface="Google Sans"/>
            </a:endParaRPr>
          </a:p>
          <a:p>
            <a:pPr marL="457200" lvl="0" indent="-298450" algn="l" rtl="0">
              <a:lnSpc>
                <a:spcPct val="115000"/>
              </a:lnSpc>
              <a:spcBef>
                <a:spcPts val="0"/>
              </a:spcBef>
              <a:spcAft>
                <a:spcPts val="0"/>
              </a:spcAft>
              <a:buClr>
                <a:schemeClr val="accent2"/>
              </a:buClr>
              <a:buSzPts val="1100"/>
              <a:buFont typeface="Google Sans"/>
              <a:buChar char="●"/>
            </a:pPr>
            <a:r>
              <a:rPr lang="en" sz="1100">
                <a:solidFill>
                  <a:schemeClr val="accent2"/>
                </a:solidFill>
                <a:highlight>
                  <a:srgbClr val="FFFFFF"/>
                </a:highlight>
                <a:latin typeface="Google Sans"/>
                <a:ea typeface="Google Sans"/>
                <a:cs typeface="Google Sans"/>
                <a:sym typeface="Google Sans"/>
              </a:rPr>
              <a:t>Either reward employees for working longer hours, or don't require them to do so.</a:t>
            </a:r>
            <a:endParaRPr sz="1100">
              <a:solidFill>
                <a:schemeClr val="accent2"/>
              </a:solidFill>
              <a:highlight>
                <a:srgbClr val="FFFFFF"/>
              </a:highlight>
              <a:latin typeface="Google Sans"/>
              <a:ea typeface="Google Sans"/>
              <a:cs typeface="Google Sans"/>
              <a:sym typeface="Google Sans"/>
            </a:endParaRPr>
          </a:p>
          <a:p>
            <a:pPr marL="457200" lvl="0" indent="-298450" algn="l" rtl="0">
              <a:lnSpc>
                <a:spcPct val="115000"/>
              </a:lnSpc>
              <a:spcBef>
                <a:spcPts val="0"/>
              </a:spcBef>
              <a:spcAft>
                <a:spcPts val="0"/>
              </a:spcAft>
              <a:buClr>
                <a:schemeClr val="accent2"/>
              </a:buClr>
              <a:buSzPts val="1100"/>
              <a:buFont typeface="Google Sans"/>
              <a:buChar char="●"/>
            </a:pPr>
            <a:r>
              <a:rPr lang="en" sz="1100">
                <a:solidFill>
                  <a:schemeClr val="accent2"/>
                </a:solidFill>
                <a:highlight>
                  <a:srgbClr val="FFFFFF"/>
                </a:highlight>
                <a:latin typeface="Google Sans"/>
                <a:ea typeface="Google Sans"/>
                <a:cs typeface="Google Sans"/>
                <a:sym typeface="Google Sans"/>
              </a:rPr>
              <a:t>If employees aren't familiar with the company's overtime pay policies, inform them about this. If the expectations around workload and time off aren't explicit, make them clear.</a:t>
            </a:r>
            <a:endParaRPr sz="1100">
              <a:solidFill>
                <a:schemeClr val="accent2"/>
              </a:solidFill>
              <a:highlight>
                <a:srgbClr val="FFFFFF"/>
              </a:highlight>
              <a:latin typeface="Google Sans"/>
              <a:ea typeface="Google Sans"/>
              <a:cs typeface="Google Sans"/>
              <a:sym typeface="Google Sans"/>
            </a:endParaRPr>
          </a:p>
          <a:p>
            <a:pPr marL="457200" lvl="0" indent="-298450" algn="l" rtl="0">
              <a:lnSpc>
                <a:spcPct val="115000"/>
              </a:lnSpc>
              <a:spcBef>
                <a:spcPts val="0"/>
              </a:spcBef>
              <a:spcAft>
                <a:spcPts val="0"/>
              </a:spcAft>
              <a:buClr>
                <a:schemeClr val="accent2"/>
              </a:buClr>
              <a:buSzPts val="1100"/>
              <a:buFont typeface="Google Sans"/>
              <a:buChar char="●"/>
            </a:pPr>
            <a:r>
              <a:rPr lang="en" sz="1100">
                <a:solidFill>
                  <a:schemeClr val="accent2"/>
                </a:solidFill>
                <a:highlight>
                  <a:srgbClr val="FFFFFF"/>
                </a:highlight>
                <a:latin typeface="Google Sans"/>
                <a:ea typeface="Google Sans"/>
                <a:cs typeface="Google Sans"/>
                <a:sym typeface="Google Sans"/>
              </a:rPr>
              <a:t>Hold company-wide and within-team discussions to understand and address the company work culture, across the board and in specific contexts.</a:t>
            </a:r>
            <a:endParaRPr sz="1100">
              <a:solidFill>
                <a:schemeClr val="accent2"/>
              </a:solidFill>
              <a:highlight>
                <a:srgbClr val="FFFFFF"/>
              </a:highlight>
              <a:latin typeface="Google Sans"/>
              <a:ea typeface="Google Sans"/>
              <a:cs typeface="Google Sans"/>
              <a:sym typeface="Google Sans"/>
            </a:endParaRPr>
          </a:p>
          <a:p>
            <a:pPr marL="457200" lvl="0" indent="-298450" algn="l" rtl="0">
              <a:lnSpc>
                <a:spcPct val="115000"/>
              </a:lnSpc>
              <a:spcBef>
                <a:spcPts val="0"/>
              </a:spcBef>
              <a:spcAft>
                <a:spcPts val="0"/>
              </a:spcAft>
              <a:buClr>
                <a:schemeClr val="accent2"/>
              </a:buClr>
              <a:buSzPts val="1100"/>
              <a:buFont typeface="Google Sans"/>
              <a:buChar char="●"/>
            </a:pPr>
            <a:r>
              <a:rPr lang="en" sz="1100">
                <a:solidFill>
                  <a:schemeClr val="accent2"/>
                </a:solidFill>
                <a:highlight>
                  <a:srgbClr val="FFFFFF"/>
                </a:highlight>
                <a:latin typeface="Google Sans"/>
                <a:ea typeface="Google Sans"/>
                <a:cs typeface="Google Sans"/>
                <a:sym typeface="Google Sans"/>
              </a:rPr>
              <a:t>High evaluation scores should not be reserved for employees who work 200+ hours per month. Consider a proportionate scale for rewarding employees who contribute more/put in more effort.</a:t>
            </a:r>
            <a:endParaRPr sz="1100" b="1">
              <a:latin typeface="Google Sans"/>
              <a:ea typeface="Google Sans"/>
              <a:cs typeface="Google Sans"/>
              <a:sym typeface="Google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318</Words>
  <Application>Microsoft Office PowerPoint</Application>
  <PresentationFormat>Custom</PresentationFormat>
  <Paragraphs>16</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Google Sans</vt:lpstr>
      <vt:lpstr>Roboto</vt:lpstr>
      <vt:lpstr>Google Sans SemiBold</vt:lpstr>
      <vt:lpstr>PT Sans Narrow</vt:lpstr>
      <vt:lpstr>Work Sans</vt:lpstr>
      <vt:lpstr>Lato</vt:lpstr>
      <vt:lpstr>Calibri</vt:lpstr>
      <vt:lpstr>Simple Light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Aritra Basu</dc:creator>
  <cp:lastModifiedBy>Aritra Basu</cp:lastModifiedBy>
  <cp:revision>2</cp:revision>
  <dcterms:modified xsi:type="dcterms:W3CDTF">2023-05-25T18:29:47Z</dcterms:modified>
</cp:coreProperties>
</file>