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Portfolio Valuation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Prepared by </a:t>
            </a:r>
            <a:r>
              <a:rPr lang="en-US" dirty="0"/>
              <a:t>Aritra and Jacob’s team</a:t>
            </a:r>
            <a:r>
              <a:rPr dirty="0"/>
              <a:t> - Quantitative Finance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1. Historical repayment percentages were calculated for each vintage.</a:t>
            </a:r>
          </a:p>
          <a:p>
            <a:r>
              <a:rPr dirty="0"/>
              <a:t>2. Expected repayment percentages were computed based on historical averages.</a:t>
            </a:r>
          </a:p>
          <a:p>
            <a:r>
              <a:rPr dirty="0"/>
              <a:t>3. Forecasted cash flows were calculated by multiplying origination amounts by expected repayment percentages.</a:t>
            </a:r>
          </a:p>
          <a:p>
            <a:r>
              <a:rPr dirty="0"/>
              <a:t>4. Present value of forecasted cash flows was derived using a 5% annual discount rate, converted to monthly.</a:t>
            </a:r>
          </a:p>
          <a:p>
            <a:r>
              <a:rPr dirty="0"/>
              <a:t>5. Portfolio value was compared with the client's estimate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0318-E9E2-793E-7FA4-0A3BCC78F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5176"/>
            <a:ext cx="8229600" cy="58609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estimated portfolio value based on the forecasted cash flows is CHF 289,695,195.26, which is significantly higher than the client's estimate of CHF 84,993,122.67. Here are the key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Estimated Portfolio Value</a:t>
            </a:r>
            <a:r>
              <a:rPr lang="en-US" dirty="0"/>
              <a:t>: CHF 289,695,195.26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Absolute Difference</a:t>
            </a:r>
            <a:r>
              <a:rPr lang="en-US" dirty="0"/>
              <a:t>: CHF 204,702,072.59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Relative Difference</a:t>
            </a:r>
            <a:r>
              <a:rPr lang="en-US" dirty="0"/>
              <a:t>: 240.85%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 the Difference Acceptable?</a:t>
            </a:r>
            <a:r>
              <a:rPr lang="en-US" dirty="0"/>
              <a:t>: No, the difference exceeds the acceptable threshold of CHF 500,000.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11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Historical Repayment Percentages by Vintage</a:t>
            </a:r>
          </a:p>
        </p:txBody>
      </p:sp>
      <p:pic>
        <p:nvPicPr>
          <p:cNvPr id="3" name="Picture 2" descr="Historical_Repayment_Percent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7088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156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Portfolio Valuation Results</vt:lpstr>
      <vt:lpstr>Methodology Overview</vt:lpstr>
      <vt:lpstr>PowerPoint Presentation</vt:lpstr>
      <vt:lpstr>Historical Repayment Percentages by Vintage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Aritra</dc:creator>
  <cp:keywords/>
  <dc:description>generated using python-pptx</dc:description>
  <cp:lastModifiedBy>Aritra Chatterjee</cp:lastModifiedBy>
  <cp:revision>3</cp:revision>
  <dcterms:created xsi:type="dcterms:W3CDTF">2013-01-27T09:14:16Z</dcterms:created>
  <dcterms:modified xsi:type="dcterms:W3CDTF">2024-10-20T15:07:36Z</dcterms:modified>
  <cp:category/>
</cp:coreProperties>
</file>