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F2D-FACF-4E68-8C68-2F2F5198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43B7-E4F5-47F6-9F79-9DDF673A1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1777-30EC-4839-A2D0-3DA9059E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87F41-14C8-4FD7-9956-B87ECB4C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93AD-BCD1-4D54-955E-108EC1B7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64D2-D657-4B9B-BB8A-7B72572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C4B1D-1CA7-4F69-8C59-D1A61234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741E-999A-4189-AF22-AD44155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A607-3A0C-489B-A457-79351403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62E1-8847-4B3F-9EAE-49A34889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47EAA-6F7B-45C5-ABDA-F8F273F3D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1EC1B-21AD-41F1-B775-76DA754A7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8B0AB-0E59-404D-B912-55EB22ED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6151-7E11-42C3-85BB-C1D2C1E8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7F727-0A6D-4189-A5CA-363F19F4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4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0E7E-E9EC-4D2F-8026-D67E2568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9EA2-2B38-487D-94BC-DAE25664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F0EB-7346-4671-B124-3171B89A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48CC-16D8-493C-8A99-4D86B180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3432A-7666-47B5-B94A-CDDDF4E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13A9-E427-497C-BB4F-39DD30EB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9B6E2-3D4E-45DA-AEC8-E8C8C592B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261D-E953-415B-8615-1F701FFE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8D71-6E0D-4C1E-AA04-58A8E83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060F-5073-416E-8347-D8145BD0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0051-A1BE-46FD-B6C8-D55CE1F7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0F15-A52A-4E59-92B7-2DD83E814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892D1-8CF0-409C-A9FE-E1E1D63E0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2DE06-1617-4E0B-BD94-6A6FC43D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411E7-F6DF-4608-85D9-1781B29D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EAA85-76C2-4299-ABED-93895BF9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01FB-0803-48D0-929F-F331BC94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9F963-7760-4FFF-9693-89F41A1C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42B97-A7F0-4C58-9E29-4052837DD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C03D0-1E98-47E4-B3C2-994364B5A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0C36A-8E9A-407D-BB33-17A555AD8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86388-666F-4DFD-B4F7-A891185E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80EC8-A265-453A-A1C9-E5A8165A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1AD79-935E-4C58-AFCD-427477D4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B37C-6D82-4268-BF2B-A557B7A8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AEE83-B54D-43B6-AE50-2A4DE0E7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3AF54-8E3E-43C1-B5DA-33FB3F7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A5DC5-1606-4D5C-942E-8DF01B52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444BF-4284-43D6-9316-9C4490D7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EC55-0633-4B7C-8215-9F4245C0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7B97-B9C3-4AF7-8202-FBB087B5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C590-7C2C-4E44-9E55-3472ACFC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5744-7C4D-49D3-BCEB-86113AFC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4560B-6BE4-4E61-B656-DE2BB5BAA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1ADD9-4927-4168-ADCF-DD664D8D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4563C-00C9-449E-9AF1-5E86BD65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9EA00-803E-4B6A-A4AB-14BFB857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EFF0-FA77-4CD5-8A6F-F0446481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B4510-911F-4836-9991-698AF39EC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CD19D-2AEE-4FC6-9E41-1B414DCD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9A68-9DB0-4FE9-BCE9-7454C92C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6AAB9-B7C3-48F9-B73A-21337F76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1F1E7-1AF3-43F1-BE3B-A97A2275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432EB-F71F-4859-91AE-7D37E544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61FF-70DC-4B43-924A-ECC8C714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F916-7A28-4C9A-A18E-6DAD5CAEC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5A68-B3F8-461F-9F73-ED8493AB5270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3AFE3-C618-4309-9F49-E008247AC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3EB7-856B-40FB-AFEA-8636A2A6A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4B49-A8BE-4CA2-9B1C-251655DD4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2C11-8181-4160-B88C-0B8004944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16464-8FF6-4B56-95C4-0FAC01F78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70C8A-27CC-4DB6-A443-1FB33FF01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699D3DC-8A10-4591-8BA8-396B58B8A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6E73B-F5C5-43F5-90BD-78898B4A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D7492B-4DA7-4B41-933C-282CDD07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7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5FA294-71EB-449A-8D67-B606D9E8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72D2D-E8CF-46F0-BDB3-8447A9BD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F68DE8-F550-4B9C-B523-DD61D2B1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7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7EA66-E41F-437C-92CD-F790BCAE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9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329604-3BE5-406F-A5D3-907FCCCA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9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Sharma</dc:creator>
  <cp:lastModifiedBy>Ayush Sharma</cp:lastModifiedBy>
  <cp:revision>2</cp:revision>
  <dcterms:created xsi:type="dcterms:W3CDTF">2023-03-26T15:32:30Z</dcterms:created>
  <dcterms:modified xsi:type="dcterms:W3CDTF">2023-04-01T05:27:49Z</dcterms:modified>
</cp:coreProperties>
</file>