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181E-99C2-490B-AE0C-8C9D4053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AF21-A69D-42D5-97F6-3516FF2CC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ADBB-1626-419F-991A-C481F017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A406-DEEC-4281-8134-0E0CB27D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FB99-F59B-49A5-8D2F-DDFD2D01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DF47-5C2A-4C99-98BA-44E9FFA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9E955-F8FF-418E-B307-1A17D231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140D-4170-4A90-B1CB-F967B3D6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739A-DB68-44A8-AF4D-87A66E23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0BA8-3462-4F3B-A580-C45AD576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88AA4-7C91-46AA-A7B9-A43971F1C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DAC5-EA69-49BE-9A15-6B7C8F59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0242-610B-4883-8248-1F53B6E7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2722-E69D-444C-ACF7-74247B44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F3B9-7388-45A8-8ECB-8FA5E171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821B-CE18-4A3D-B6EE-8F677960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77FA-648F-4FA8-9340-8C22889A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C624-126F-4313-8112-00E8354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DFB9-A442-426D-ACFB-E645B6F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F04B-BEAB-4082-B5C4-BD25DF8D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8804-CC76-4CB8-9CCC-41756E9C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2B4E-8FBF-4599-8476-94E57FEE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F360-A994-4F29-8468-11E2AB72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09C2-26D3-4882-9430-12CD524D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19A5-62BB-4856-AC91-E999943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154E-8B58-424E-8E63-06262D73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9BB6-DF42-4995-8500-A3FCA5FC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677A-5A7B-4A61-98A1-C36E1D9C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8BC7-2280-4872-93F4-0719A6EE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4B1C-914A-4927-B2D1-F5188B2D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37E1-75CD-4846-BD70-27E495F5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6863-73D9-4CBB-9CF2-01BB3F5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BDED-D822-4DE2-A3D8-A3F9CCC8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E5FF4-9DB6-49A8-AF9B-379A54070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27C8-5CDD-4A81-96FE-5CD94E9AF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ACA4-98CD-427A-A56B-A19459E3D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BBE46-48FF-435B-B6D6-4BD34FCB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4D836-FAFC-4A62-AE39-61A3A73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9858F-C200-40A4-B6BD-5DD09F8F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FA06-C27D-484E-A12A-590BEC4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D14F8-AA6A-4300-B19A-20973C24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5D396-7378-40F3-A515-B7311A12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B4E45-833A-4F9F-9981-612CEA2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A1FEF-D53A-4D8A-B3EC-59B32AD0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DAE38-7B8C-45FE-B0FF-A479851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F5FA-5687-4DE9-B7A6-78BBDFE4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885-6617-4784-8C46-B5088C37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0F0C-C3AE-4756-A133-97F353B0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0F69-3046-4258-9122-16927ADF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A4FE7-40D5-4769-A58D-3E848271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0E07-AE89-4277-A6EE-1CFE429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425A7-A9A5-4255-8B38-ED05BE9F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A0B9-5E1C-4E0D-8DA2-6DB5C45B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D1E4C-3A0F-4A92-8D88-EDB97FB65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02C30-04A3-4D8C-BAB6-C4C8A0D0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1AE4-4AAD-46DB-87D6-0C5DAD1C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F05F1-167A-4030-B851-E2357460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97F2-0FB2-47B6-AA37-2D2A59FE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CEAA7-5551-484F-B188-3A3C9DEC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B8E9-54BF-499F-9C75-A8E7302D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A61A-174D-413F-B83E-8D41F676C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0F39-32BC-4C08-B779-B278C9AC7CC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0625-CD26-42CB-BB4B-F2248FF64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4ECD-052E-46B6-B5E6-1B0DFB86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15F6-3B49-4642-97BB-F063C4FF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633F6-ACE0-49FB-8DD4-F550B438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06D26-548F-4987-A296-B9F5D6ADBE29}"/>
              </a:ext>
            </a:extLst>
          </p:cNvPr>
          <p:cNvSpPr txBox="1"/>
          <p:nvPr/>
        </p:nvSpPr>
        <p:spPr>
          <a:xfrm>
            <a:off x="870857" y="522514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1 (5 5 90)</a:t>
            </a:r>
          </a:p>
        </p:txBody>
      </p:sp>
    </p:spTree>
    <p:extLst>
      <p:ext uri="{BB962C8B-B14F-4D97-AF65-F5344CB8AC3E}">
        <p14:creationId xmlns:p14="http://schemas.microsoft.com/office/powerpoint/2010/main" val="320185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551DA-B1DF-4BAC-B30A-ADBD60B1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883F4-A91B-4D6B-A438-FD1D9ABEF2EB}"/>
              </a:ext>
            </a:extLst>
          </p:cNvPr>
          <p:cNvSpPr txBox="1"/>
          <p:nvPr/>
        </p:nvSpPr>
        <p:spPr>
          <a:xfrm>
            <a:off x="870857" y="522514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1 (5 5 90)</a:t>
            </a:r>
          </a:p>
        </p:txBody>
      </p:sp>
    </p:spTree>
    <p:extLst>
      <p:ext uri="{BB962C8B-B14F-4D97-AF65-F5344CB8AC3E}">
        <p14:creationId xmlns:p14="http://schemas.microsoft.com/office/powerpoint/2010/main" val="40479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F5FEE-84F1-48FB-962D-26886340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63874-2218-4FEC-87B1-E39F0A3FA3D5}"/>
              </a:ext>
            </a:extLst>
          </p:cNvPr>
          <p:cNvSpPr txBox="1"/>
          <p:nvPr/>
        </p:nvSpPr>
        <p:spPr>
          <a:xfrm>
            <a:off x="870857" y="52251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2 (10 0 90)</a:t>
            </a:r>
          </a:p>
        </p:txBody>
      </p:sp>
    </p:spTree>
    <p:extLst>
      <p:ext uri="{BB962C8B-B14F-4D97-AF65-F5344CB8AC3E}">
        <p14:creationId xmlns:p14="http://schemas.microsoft.com/office/powerpoint/2010/main" val="64475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B9C9C-129E-4BEF-B402-5CE8527F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22634-1B21-4EE0-A868-8396CFBD933C}"/>
              </a:ext>
            </a:extLst>
          </p:cNvPr>
          <p:cNvSpPr txBox="1"/>
          <p:nvPr/>
        </p:nvSpPr>
        <p:spPr>
          <a:xfrm>
            <a:off x="870857" y="522514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3 (10 20 70)</a:t>
            </a:r>
          </a:p>
        </p:txBody>
      </p:sp>
    </p:spTree>
    <p:extLst>
      <p:ext uri="{BB962C8B-B14F-4D97-AF65-F5344CB8AC3E}">
        <p14:creationId xmlns:p14="http://schemas.microsoft.com/office/powerpoint/2010/main" val="371011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10499-CCD4-4353-8008-5C39AD2B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0AA57-9A84-4C9F-A09B-B9FC5161B5A5}"/>
              </a:ext>
            </a:extLst>
          </p:cNvPr>
          <p:cNvSpPr txBox="1"/>
          <p:nvPr/>
        </p:nvSpPr>
        <p:spPr>
          <a:xfrm>
            <a:off x="870857" y="522514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1 (5 5 90)</a:t>
            </a:r>
          </a:p>
        </p:txBody>
      </p:sp>
    </p:spTree>
    <p:extLst>
      <p:ext uri="{BB962C8B-B14F-4D97-AF65-F5344CB8AC3E}">
        <p14:creationId xmlns:p14="http://schemas.microsoft.com/office/powerpoint/2010/main" val="28291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F95B2-06FA-44A7-AFDF-86AC8CEF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57170-227F-4B97-947B-66239A345E1D}"/>
              </a:ext>
            </a:extLst>
          </p:cNvPr>
          <p:cNvSpPr txBox="1"/>
          <p:nvPr/>
        </p:nvSpPr>
        <p:spPr>
          <a:xfrm>
            <a:off x="870857" y="52251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2 (10 0 90)</a:t>
            </a:r>
          </a:p>
        </p:txBody>
      </p:sp>
    </p:spTree>
    <p:extLst>
      <p:ext uri="{BB962C8B-B14F-4D97-AF65-F5344CB8AC3E}">
        <p14:creationId xmlns:p14="http://schemas.microsoft.com/office/powerpoint/2010/main" val="305498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E8C38-85B8-44C9-A9FF-11A90E42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29F97-A085-4E5D-BC58-311619709EF4}"/>
              </a:ext>
            </a:extLst>
          </p:cNvPr>
          <p:cNvSpPr txBox="1"/>
          <p:nvPr/>
        </p:nvSpPr>
        <p:spPr>
          <a:xfrm>
            <a:off x="870857" y="522514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3 (10 20 70)</a:t>
            </a:r>
          </a:p>
        </p:txBody>
      </p:sp>
    </p:spTree>
    <p:extLst>
      <p:ext uri="{BB962C8B-B14F-4D97-AF65-F5344CB8AC3E}">
        <p14:creationId xmlns:p14="http://schemas.microsoft.com/office/powerpoint/2010/main" val="156002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DCDC8-9E23-44FE-BE6C-4C9BF3A3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E4A2FD-AA4C-46C9-87CD-769A7D0FDCDB}"/>
              </a:ext>
            </a:extLst>
          </p:cNvPr>
          <p:cNvSpPr txBox="1"/>
          <p:nvPr/>
        </p:nvSpPr>
        <p:spPr>
          <a:xfrm>
            <a:off x="870857" y="52251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2 (10 0 90)</a:t>
            </a:r>
          </a:p>
        </p:txBody>
      </p:sp>
    </p:spTree>
    <p:extLst>
      <p:ext uri="{BB962C8B-B14F-4D97-AF65-F5344CB8AC3E}">
        <p14:creationId xmlns:p14="http://schemas.microsoft.com/office/powerpoint/2010/main" val="81719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267DF-1D19-4BA9-953D-F642846C9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8A6AD-8638-436E-A163-2B658FF1E171}"/>
              </a:ext>
            </a:extLst>
          </p:cNvPr>
          <p:cNvSpPr txBox="1"/>
          <p:nvPr/>
        </p:nvSpPr>
        <p:spPr>
          <a:xfrm>
            <a:off x="870857" y="522514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3 (10 20 70)</a:t>
            </a:r>
          </a:p>
        </p:txBody>
      </p:sp>
    </p:spTree>
    <p:extLst>
      <p:ext uri="{BB962C8B-B14F-4D97-AF65-F5344CB8AC3E}">
        <p14:creationId xmlns:p14="http://schemas.microsoft.com/office/powerpoint/2010/main" val="395896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1C3F4-DFC6-45B8-A4D4-438814D5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EA519-86D3-454B-BEAD-43E51A502BEC}"/>
              </a:ext>
            </a:extLst>
          </p:cNvPr>
          <p:cNvSpPr txBox="1"/>
          <p:nvPr/>
        </p:nvSpPr>
        <p:spPr>
          <a:xfrm>
            <a:off x="870857" y="522514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1 (5 5 90)</a:t>
            </a:r>
          </a:p>
        </p:txBody>
      </p:sp>
    </p:spTree>
    <p:extLst>
      <p:ext uri="{BB962C8B-B14F-4D97-AF65-F5344CB8AC3E}">
        <p14:creationId xmlns:p14="http://schemas.microsoft.com/office/powerpoint/2010/main" val="35680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3BF17-8F06-4631-9235-F7BF100D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C7536-B2DB-4AA4-9ED2-81A269503ECF}"/>
              </a:ext>
            </a:extLst>
          </p:cNvPr>
          <p:cNvSpPr txBox="1"/>
          <p:nvPr/>
        </p:nvSpPr>
        <p:spPr>
          <a:xfrm>
            <a:off x="870857" y="52251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2 (10 0 90)</a:t>
            </a:r>
          </a:p>
        </p:txBody>
      </p:sp>
    </p:spTree>
    <p:extLst>
      <p:ext uri="{BB962C8B-B14F-4D97-AF65-F5344CB8AC3E}">
        <p14:creationId xmlns:p14="http://schemas.microsoft.com/office/powerpoint/2010/main" val="28532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12AA5-8C12-485D-972E-DBEF90B5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859274-1AE1-4DBF-AF14-5223D97CC095}"/>
              </a:ext>
            </a:extLst>
          </p:cNvPr>
          <p:cNvSpPr txBox="1"/>
          <p:nvPr/>
        </p:nvSpPr>
        <p:spPr>
          <a:xfrm>
            <a:off x="870857" y="522514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3 (10 20 70)</a:t>
            </a:r>
          </a:p>
        </p:txBody>
      </p:sp>
    </p:spTree>
    <p:extLst>
      <p:ext uri="{BB962C8B-B14F-4D97-AF65-F5344CB8AC3E}">
        <p14:creationId xmlns:p14="http://schemas.microsoft.com/office/powerpoint/2010/main" val="111005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7B102-5DB9-4E5C-8538-5991D74A0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88F5EC-96FD-4987-8ED0-5A30D6F5BA27}"/>
              </a:ext>
            </a:extLst>
          </p:cNvPr>
          <p:cNvSpPr txBox="1"/>
          <p:nvPr/>
        </p:nvSpPr>
        <p:spPr>
          <a:xfrm>
            <a:off x="870857" y="522514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1 (5 5 90)</a:t>
            </a:r>
          </a:p>
        </p:txBody>
      </p:sp>
    </p:spTree>
    <p:extLst>
      <p:ext uri="{BB962C8B-B14F-4D97-AF65-F5344CB8AC3E}">
        <p14:creationId xmlns:p14="http://schemas.microsoft.com/office/powerpoint/2010/main" val="81652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79E8C-B142-4F86-AA8C-CCDF15DE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A4B86-8660-4C8B-87BE-ADADF4DCDF09}"/>
              </a:ext>
            </a:extLst>
          </p:cNvPr>
          <p:cNvSpPr txBox="1"/>
          <p:nvPr/>
        </p:nvSpPr>
        <p:spPr>
          <a:xfrm>
            <a:off x="870857" y="52251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2 (10 0 90)</a:t>
            </a:r>
          </a:p>
        </p:txBody>
      </p:sp>
    </p:spTree>
    <p:extLst>
      <p:ext uri="{BB962C8B-B14F-4D97-AF65-F5344CB8AC3E}">
        <p14:creationId xmlns:p14="http://schemas.microsoft.com/office/powerpoint/2010/main" val="29678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3734A-8785-430D-AAC5-161DE4512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59487-9E2F-44D5-B63F-0BC8C06B12C6}"/>
              </a:ext>
            </a:extLst>
          </p:cNvPr>
          <p:cNvSpPr txBox="1"/>
          <p:nvPr/>
        </p:nvSpPr>
        <p:spPr>
          <a:xfrm>
            <a:off x="870857" y="522514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3 (10 20 70)</a:t>
            </a:r>
          </a:p>
        </p:txBody>
      </p:sp>
    </p:spTree>
    <p:extLst>
      <p:ext uri="{BB962C8B-B14F-4D97-AF65-F5344CB8AC3E}">
        <p14:creationId xmlns:p14="http://schemas.microsoft.com/office/powerpoint/2010/main" val="364948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Myson</dc:creator>
  <cp:lastModifiedBy>Myson</cp:lastModifiedBy>
  <cp:revision>2</cp:revision>
  <dcterms:created xsi:type="dcterms:W3CDTF">2019-09-09T23:15:03Z</dcterms:created>
  <dcterms:modified xsi:type="dcterms:W3CDTF">2019-09-09T23:24:16Z</dcterms:modified>
</cp:coreProperties>
</file>