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100" d="100"/>
          <a:sy n="100" d="100"/>
        </p:scale>
        <p:origin x="99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7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2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6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7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4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3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7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4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0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5F330-DC13-4D7E-9BB4-97CFBD9A349B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9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14525" y="155132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296275" y="155132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 access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276850" y="499937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Curved Connector 14"/>
          <p:cNvCxnSpPr>
            <a:stCxn id="4" idx="3"/>
            <a:endCxn id="6" idx="2"/>
          </p:cNvCxnSpPr>
          <p:nvPr/>
        </p:nvCxnSpPr>
        <p:spPr>
          <a:xfrm rot="16200000" flipH="1">
            <a:off x="2272910" y="2662812"/>
            <a:ext cx="2976146" cy="303173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5"/>
            <a:endCxn id="6" idx="6"/>
          </p:cNvCxnSpPr>
          <p:nvPr/>
        </p:nvCxnSpPr>
        <p:spPr>
          <a:xfrm rot="5400000">
            <a:off x="7390619" y="2834263"/>
            <a:ext cx="2976146" cy="268883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4" idx="1"/>
            <a:endCxn id="4" idx="7"/>
          </p:cNvCxnSpPr>
          <p:nvPr/>
        </p:nvCxnSpPr>
        <p:spPr>
          <a:xfrm rot="5400000" flipH="1" flipV="1">
            <a:off x="3043237" y="948677"/>
            <a:ext cx="12700" cy="1596241"/>
          </a:xfrm>
          <a:prstGeom prst="curvedConnector3">
            <a:avLst>
              <a:gd name="adj1" fmla="val 708912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5" idx="1"/>
            <a:endCxn id="5" idx="7"/>
          </p:cNvCxnSpPr>
          <p:nvPr/>
        </p:nvCxnSpPr>
        <p:spPr>
          <a:xfrm rot="5400000" flipH="1" flipV="1">
            <a:off x="9424987" y="948677"/>
            <a:ext cx="12700" cy="1596241"/>
          </a:xfrm>
          <a:prstGeom prst="curvedConnector3">
            <a:avLst>
              <a:gd name="adj1" fmla="val 798912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6"/>
            <a:endCxn id="5" idx="2"/>
          </p:cNvCxnSpPr>
          <p:nvPr/>
        </p:nvCxnSpPr>
        <p:spPr>
          <a:xfrm>
            <a:off x="4171950" y="2218702"/>
            <a:ext cx="41243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5" idx="4"/>
            <a:endCxn id="4" idx="4"/>
          </p:cNvCxnSpPr>
          <p:nvPr/>
        </p:nvCxnSpPr>
        <p:spPr>
          <a:xfrm rot="5400000">
            <a:off x="6234113" y="-304800"/>
            <a:ext cx="12700" cy="6381750"/>
          </a:xfrm>
          <a:prstGeom prst="curvedConnector3">
            <a:avLst>
              <a:gd name="adj1" fmla="val 8175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646807" y="1838566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≥0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07" y="1838566"/>
                <a:ext cx="3174609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775400" y="313186"/>
                <a:ext cx="556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≥0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𝑚𝑢𝑙𝑡𝑖𝑝𝑙𝑒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𝑡h𝑟𝑒𝑎𝑑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𝑎𝑐𝑐𝑒𝑠𝑠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400" y="313186"/>
                <a:ext cx="556900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455932" y="497852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𝑎𝑟𝑟𝑎𝑦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𝑖𝑛𝑖𝑡𝑖𝑎𝑙𝑖𝑧𝑒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932" y="497852"/>
                <a:ext cx="317460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818257" y="3449336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𝑎𝑟𝑟𝑎𝑦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𝑟𝑒𝑖𝑛𝑖𝑡𝑖𝑎𝑙𝑖𝑧𝑒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257" y="3449336"/>
                <a:ext cx="317460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061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40490" y="1109175"/>
            <a:ext cx="3441359" cy="373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Constraint analysis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740489" y="52873"/>
            <a:ext cx="1256011" cy="5736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Byte code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5925834" y="52873"/>
            <a:ext cx="1370316" cy="573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Output from taint analysis</a:t>
            </a:r>
            <a:endParaRPr lang="en-US" sz="1600" dirty="0"/>
          </a:p>
        </p:txBody>
      </p: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368495" y="626532"/>
            <a:ext cx="1092675" cy="4826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0"/>
          </p:cNvCxnSpPr>
          <p:nvPr/>
        </p:nvCxnSpPr>
        <p:spPr>
          <a:xfrm flipH="1">
            <a:off x="5461170" y="626533"/>
            <a:ext cx="1092671" cy="4826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740489" y="1778568"/>
            <a:ext cx="3441359" cy="373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Skip the Unit if tagged unsafe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740489" y="2447962"/>
            <a:ext cx="3441359" cy="50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Determine if the Unit can throw runtime exception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740489" y="3304107"/>
            <a:ext cx="3441359" cy="50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 the object by solving the static constraints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5" idx="2"/>
            <a:endCxn id="61" idx="0"/>
          </p:cNvCxnSpPr>
          <p:nvPr/>
        </p:nvCxnSpPr>
        <p:spPr>
          <a:xfrm flipH="1">
            <a:off x="5461169" y="1482678"/>
            <a:ext cx="1" cy="295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1" idx="2"/>
            <a:endCxn id="65" idx="0"/>
          </p:cNvCxnSpPr>
          <p:nvPr/>
        </p:nvCxnSpPr>
        <p:spPr>
          <a:xfrm>
            <a:off x="5461169" y="2152071"/>
            <a:ext cx="0" cy="2958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5" idx="2"/>
            <a:endCxn id="66" idx="0"/>
          </p:cNvCxnSpPr>
          <p:nvPr/>
        </p:nvCxnSpPr>
        <p:spPr>
          <a:xfrm>
            <a:off x="5461169" y="2949528"/>
            <a:ext cx="0" cy="3545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461168" y="2949528"/>
            <a:ext cx="457882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  <p:cxnSp>
        <p:nvCxnSpPr>
          <p:cNvPr id="78" name="Elbow Connector 77"/>
          <p:cNvCxnSpPr>
            <a:stCxn id="5" idx="1"/>
            <a:endCxn id="66" idx="1"/>
          </p:cNvCxnSpPr>
          <p:nvPr/>
        </p:nvCxnSpPr>
        <p:spPr>
          <a:xfrm rot="10800000" flipV="1">
            <a:off x="3740490" y="1295926"/>
            <a:ext cx="1" cy="2258963"/>
          </a:xfrm>
          <a:prstGeom prst="bentConnector3">
            <a:avLst>
              <a:gd name="adj1" fmla="val 228601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6200000">
            <a:off x="2904353" y="1593237"/>
            <a:ext cx="1147564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Set of constraints</a:t>
            </a:r>
            <a:endParaRPr lang="en-US" sz="1600" dirty="0"/>
          </a:p>
        </p:txBody>
      </p:sp>
      <p:sp>
        <p:nvSpPr>
          <p:cNvPr id="86" name="Rectangle 85"/>
          <p:cNvSpPr/>
          <p:nvPr/>
        </p:nvSpPr>
        <p:spPr>
          <a:xfrm>
            <a:off x="3740489" y="4160252"/>
            <a:ext cx="3441359" cy="50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 the object by modifying its properties</a:t>
            </a:r>
            <a:endParaRPr lang="en-US" dirty="0"/>
          </a:p>
        </p:txBody>
      </p:sp>
      <p:cxnSp>
        <p:nvCxnSpPr>
          <p:cNvPr id="88" name="Elbow Connector 87"/>
          <p:cNvCxnSpPr>
            <a:stCxn id="65" idx="3"/>
            <a:endCxn id="86" idx="3"/>
          </p:cNvCxnSpPr>
          <p:nvPr/>
        </p:nvCxnSpPr>
        <p:spPr>
          <a:xfrm>
            <a:off x="7181848" y="2698745"/>
            <a:ext cx="12700" cy="1712290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 rot="5400000">
            <a:off x="7336313" y="2918888"/>
            <a:ext cx="457882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  <p:sp>
        <p:nvSpPr>
          <p:cNvPr id="92" name="Rectangle 91"/>
          <p:cNvSpPr/>
          <p:nvPr/>
        </p:nvSpPr>
        <p:spPr>
          <a:xfrm>
            <a:off x="3740489" y="5016397"/>
            <a:ext cx="3441359" cy="762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Wrap the statement with try-catch block and the patching code in catch block</a:t>
            </a:r>
            <a:endParaRPr lang="en-US" dirty="0"/>
          </a:p>
        </p:txBody>
      </p:sp>
      <p:cxnSp>
        <p:nvCxnSpPr>
          <p:cNvPr id="94" name="Elbow Connector 93"/>
          <p:cNvCxnSpPr>
            <a:stCxn id="65" idx="1"/>
            <a:endCxn id="92" idx="1"/>
          </p:cNvCxnSpPr>
          <p:nvPr/>
        </p:nvCxnSpPr>
        <p:spPr>
          <a:xfrm rot="10800000" flipV="1">
            <a:off x="3740489" y="2698745"/>
            <a:ext cx="12700" cy="2698680"/>
          </a:xfrm>
          <a:prstGeom prst="bentConnector3">
            <a:avLst>
              <a:gd name="adj1" fmla="val 25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 rot="16200000">
            <a:off x="2185163" y="3901774"/>
            <a:ext cx="2243048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Runtime Exception type</a:t>
            </a:r>
            <a:endParaRPr lang="en-US" sz="1600" dirty="0"/>
          </a:p>
        </p:txBody>
      </p:sp>
      <p:cxnSp>
        <p:nvCxnSpPr>
          <p:cNvPr id="97" name="Straight Arrow Connector 96"/>
          <p:cNvCxnSpPr>
            <a:stCxn id="86" idx="2"/>
            <a:endCxn id="92" idx="0"/>
          </p:cNvCxnSpPr>
          <p:nvPr/>
        </p:nvCxnSpPr>
        <p:spPr>
          <a:xfrm>
            <a:off x="5461169" y="4661818"/>
            <a:ext cx="0" cy="3545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66" idx="3"/>
            <a:endCxn id="92" idx="3"/>
          </p:cNvCxnSpPr>
          <p:nvPr/>
        </p:nvCxnSpPr>
        <p:spPr>
          <a:xfrm>
            <a:off x="7181848" y="3554890"/>
            <a:ext cx="12700" cy="1842535"/>
          </a:xfrm>
          <a:prstGeom prst="bentConnector3">
            <a:avLst>
              <a:gd name="adj1" fmla="val 2475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740489" y="6133031"/>
            <a:ext cx="3441359" cy="631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 the statement to collect dynamic constraints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92" idx="2"/>
            <a:endCxn id="27" idx="0"/>
          </p:cNvCxnSpPr>
          <p:nvPr/>
        </p:nvCxnSpPr>
        <p:spPr>
          <a:xfrm>
            <a:off x="5461169" y="5778453"/>
            <a:ext cx="0" cy="3545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7" idx="3"/>
            <a:endCxn id="92" idx="3"/>
          </p:cNvCxnSpPr>
          <p:nvPr/>
        </p:nvCxnSpPr>
        <p:spPr>
          <a:xfrm flipV="1">
            <a:off x="7181848" y="5397425"/>
            <a:ext cx="12700" cy="1051512"/>
          </a:xfrm>
          <a:prstGeom prst="bentConnector3">
            <a:avLst>
              <a:gd name="adj1" fmla="val 443661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5400000">
            <a:off x="7145323" y="5375482"/>
            <a:ext cx="1250081" cy="107721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Fallback </a:t>
            </a:r>
          </a:p>
          <a:p>
            <a:pPr algn="ctr"/>
            <a:r>
              <a:rPr lang="en-US" sz="1600" dirty="0" smtClean="0"/>
              <a:t>insufficient </a:t>
            </a:r>
          </a:p>
          <a:p>
            <a:pPr algn="ctr"/>
            <a:r>
              <a:rPr lang="en-US" sz="1600" dirty="0" smtClean="0"/>
              <a:t>Constraint</a:t>
            </a:r>
          </a:p>
          <a:p>
            <a:pPr algn="ctr"/>
            <a:r>
              <a:rPr lang="en-US" sz="1600" dirty="0" smtClean="0"/>
              <a:t> information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23475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377514" y="2026508"/>
                <a:ext cx="700217" cy="4530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514" y="2026508"/>
                <a:ext cx="700217" cy="4530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077731" y="2026507"/>
                <a:ext cx="700217" cy="4530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731" y="2026507"/>
                <a:ext cx="700217" cy="4530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77948" y="2026508"/>
                <a:ext cx="700217" cy="453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948" y="2026508"/>
                <a:ext cx="700217" cy="4530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478165" y="2026507"/>
                <a:ext cx="700217" cy="4530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𝑎𝑏𝑐𝑑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165" y="2026507"/>
                <a:ext cx="700217" cy="453081"/>
              </a:xfrm>
              <a:prstGeom prst="rect">
                <a:avLst/>
              </a:prstGeom>
              <a:blipFill rotWithShape="0">
                <a:blip r:embed="rId5"/>
                <a:stretch>
                  <a:fillRect l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178382" y="2026507"/>
                <a:ext cx="1318050" cy="4530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𝑢𝑠𝑒𝑟𝐼𝑛𝑝𝑢𝑡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382" y="2026507"/>
                <a:ext cx="1318050" cy="453081"/>
              </a:xfrm>
              <a:prstGeom prst="rect">
                <a:avLst/>
              </a:prstGeom>
              <a:blipFill rotWithShape="0">
                <a:blip r:embed="rId6"/>
                <a:stretch>
                  <a:fillRect l="-6422" r="-2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/>
          <p:cNvSpPr/>
          <p:nvPr/>
        </p:nvSpPr>
        <p:spPr>
          <a:xfrm rot="5400000">
            <a:off x="4023756" y="1871446"/>
            <a:ext cx="107950" cy="1400434"/>
          </a:xfrm>
          <a:prstGeom prst="rightBrace">
            <a:avLst>
              <a:gd name="adj1" fmla="val 8333"/>
              <a:gd name="adj2" fmla="val 4954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70792" y="2593887"/>
            <a:ext cx="1963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Possible max and min length</a:t>
            </a:r>
            <a:endParaRPr lang="en-US" sz="1200" dirty="0"/>
          </a:p>
        </p:txBody>
      </p:sp>
      <p:sp>
        <p:nvSpPr>
          <p:cNvPr id="11" name="Right Brace 10"/>
          <p:cNvSpPr/>
          <p:nvPr/>
        </p:nvSpPr>
        <p:spPr>
          <a:xfrm rot="16200000">
            <a:off x="5424190" y="1237391"/>
            <a:ext cx="107950" cy="1400434"/>
          </a:xfrm>
          <a:prstGeom prst="rightBrace">
            <a:avLst>
              <a:gd name="adj1" fmla="val 8333"/>
              <a:gd name="adj2" fmla="val 4954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69312" y="1606632"/>
            <a:ext cx="1217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Possible prefixes</a:t>
            </a:r>
            <a:endParaRPr lang="en-US" sz="1200" dirty="0"/>
          </a:p>
        </p:txBody>
      </p:sp>
      <p:sp>
        <p:nvSpPr>
          <p:cNvPr id="13" name="Right Brace 12"/>
          <p:cNvSpPr/>
          <p:nvPr/>
        </p:nvSpPr>
        <p:spPr>
          <a:xfrm rot="5400000">
            <a:off x="6783432" y="1912638"/>
            <a:ext cx="107950" cy="1318050"/>
          </a:xfrm>
          <a:prstGeom prst="rightBrace">
            <a:avLst>
              <a:gd name="adj1" fmla="val 8333"/>
              <a:gd name="adj2" fmla="val 4954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07057" y="2587450"/>
            <a:ext cx="306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Possible string contains evaluated dynamically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9111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300767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59877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8988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30322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89432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448542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878097" y="476519"/>
            <a:ext cx="746973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arr3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29471" y="1635616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500618" y="2479182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11" idx="0"/>
            <a:endCxn id="3" idx="2"/>
          </p:cNvCxnSpPr>
          <p:nvPr/>
        </p:nvCxnSpPr>
        <p:spPr>
          <a:xfrm flipH="1" flipV="1">
            <a:off x="1680693" y="991674"/>
            <a:ext cx="1086658" cy="64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0"/>
            <a:endCxn id="6" idx="2"/>
          </p:cNvCxnSpPr>
          <p:nvPr/>
        </p:nvCxnSpPr>
        <p:spPr>
          <a:xfrm flipV="1">
            <a:off x="2767351" y="991674"/>
            <a:ext cx="342897" cy="64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  <a:endCxn id="4" idx="2"/>
          </p:cNvCxnSpPr>
          <p:nvPr/>
        </p:nvCxnSpPr>
        <p:spPr>
          <a:xfrm flipH="1" flipV="1">
            <a:off x="4539803" y="991674"/>
            <a:ext cx="2398695" cy="148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  <a:endCxn id="7" idx="2"/>
          </p:cNvCxnSpPr>
          <p:nvPr/>
        </p:nvCxnSpPr>
        <p:spPr>
          <a:xfrm flipH="1" flipV="1">
            <a:off x="5969358" y="991674"/>
            <a:ext cx="969140" cy="148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905247" y="2926709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temp3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" name="Straight Arrow Connector 26"/>
          <p:cNvCxnSpPr>
            <a:stCxn id="26" idx="0"/>
            <a:endCxn id="11" idx="2"/>
          </p:cNvCxnSpPr>
          <p:nvPr/>
        </p:nvCxnSpPr>
        <p:spPr>
          <a:xfrm flipH="1" flipV="1">
            <a:off x="2767351" y="2150771"/>
            <a:ext cx="2575776" cy="77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0"/>
            <a:endCxn id="5" idx="2"/>
          </p:cNvCxnSpPr>
          <p:nvPr/>
        </p:nvCxnSpPr>
        <p:spPr>
          <a:xfrm flipV="1">
            <a:off x="5343127" y="991674"/>
            <a:ext cx="2055787" cy="193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8770514" y="2479181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temp4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1" name="Straight Arrow Connector 40"/>
          <p:cNvCxnSpPr>
            <a:stCxn id="40" idx="1"/>
            <a:endCxn id="12" idx="3"/>
          </p:cNvCxnSpPr>
          <p:nvPr/>
        </p:nvCxnSpPr>
        <p:spPr>
          <a:xfrm flipH="1">
            <a:off x="7376378" y="2736759"/>
            <a:ext cx="1394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0" idx="0"/>
            <a:endCxn id="8" idx="2"/>
          </p:cNvCxnSpPr>
          <p:nvPr/>
        </p:nvCxnSpPr>
        <p:spPr>
          <a:xfrm flipH="1" flipV="1">
            <a:off x="8828468" y="991674"/>
            <a:ext cx="379926" cy="148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9813703" y="3348524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0" name="Straight Arrow Connector 49"/>
          <p:cNvCxnSpPr>
            <a:stCxn id="49" idx="1"/>
            <a:endCxn id="26" idx="3"/>
          </p:cNvCxnSpPr>
          <p:nvPr/>
        </p:nvCxnSpPr>
        <p:spPr>
          <a:xfrm flipH="1" flipV="1">
            <a:off x="5781007" y="3184287"/>
            <a:ext cx="4032696" cy="42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0"/>
            <a:endCxn id="10" idx="2"/>
          </p:cNvCxnSpPr>
          <p:nvPr/>
        </p:nvCxnSpPr>
        <p:spPr>
          <a:xfrm flipV="1">
            <a:off x="10251583" y="991674"/>
            <a:ext cx="1" cy="235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6992428" y="4288665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emp6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4" name="Straight Arrow Connector 63"/>
          <p:cNvCxnSpPr>
            <a:stCxn id="63" idx="0"/>
            <a:endCxn id="40" idx="2"/>
          </p:cNvCxnSpPr>
          <p:nvPr/>
        </p:nvCxnSpPr>
        <p:spPr>
          <a:xfrm flipV="1">
            <a:off x="7430308" y="2994336"/>
            <a:ext cx="1778086" cy="129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3" idx="3"/>
            <a:endCxn id="49" idx="1"/>
          </p:cNvCxnSpPr>
          <p:nvPr/>
        </p:nvCxnSpPr>
        <p:spPr>
          <a:xfrm flipV="1">
            <a:off x="7868188" y="3606102"/>
            <a:ext cx="1945515" cy="94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188072" y="5032441"/>
            <a:ext cx="174509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rr1[Temp6]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/>
          <p:cNvCxnSpPr>
            <a:stCxn id="74" idx="0"/>
            <a:endCxn id="3" idx="2"/>
          </p:cNvCxnSpPr>
          <p:nvPr/>
        </p:nvCxnSpPr>
        <p:spPr>
          <a:xfrm flipH="1" flipV="1">
            <a:off x="1680693" y="991674"/>
            <a:ext cx="379925" cy="404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4" idx="0"/>
            <a:endCxn id="89" idx="1"/>
          </p:cNvCxnSpPr>
          <p:nvPr/>
        </p:nvCxnSpPr>
        <p:spPr>
          <a:xfrm flipV="1">
            <a:off x="2060618" y="4546243"/>
            <a:ext cx="1983350" cy="48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4043968" y="4288665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emp7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>
            <a:stCxn id="89" idx="0"/>
            <a:endCxn id="26" idx="2"/>
          </p:cNvCxnSpPr>
          <p:nvPr/>
        </p:nvCxnSpPr>
        <p:spPr>
          <a:xfrm flipV="1">
            <a:off x="4481848" y="3441864"/>
            <a:ext cx="861279" cy="84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9" idx="3"/>
            <a:endCxn id="63" idx="1"/>
          </p:cNvCxnSpPr>
          <p:nvPr/>
        </p:nvCxnSpPr>
        <p:spPr>
          <a:xfrm>
            <a:off x="4919728" y="4546243"/>
            <a:ext cx="2072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4" idx="0"/>
            <a:endCxn id="7" idx="2"/>
          </p:cNvCxnSpPr>
          <p:nvPr/>
        </p:nvCxnSpPr>
        <p:spPr>
          <a:xfrm flipV="1">
            <a:off x="2060618" y="991674"/>
            <a:ext cx="3908740" cy="404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8879979" y="5376944"/>
            <a:ext cx="174509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arr2[Temp7]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5" name="Straight Arrow Connector 124"/>
          <p:cNvCxnSpPr>
            <a:stCxn id="124" idx="0"/>
            <a:endCxn id="40" idx="2"/>
          </p:cNvCxnSpPr>
          <p:nvPr/>
        </p:nvCxnSpPr>
        <p:spPr>
          <a:xfrm flipH="1" flipV="1">
            <a:off x="9208394" y="2994336"/>
            <a:ext cx="544131" cy="238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24" idx="1"/>
            <a:endCxn id="89" idx="3"/>
          </p:cNvCxnSpPr>
          <p:nvPr/>
        </p:nvCxnSpPr>
        <p:spPr>
          <a:xfrm flipH="1" flipV="1">
            <a:off x="4919728" y="4546243"/>
            <a:ext cx="3960251" cy="108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59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118153"/>
              </p:ext>
            </p:extLst>
          </p:nvPr>
        </p:nvGraphicFramePr>
        <p:xfrm>
          <a:off x="362464" y="2416660"/>
          <a:ext cx="9778314" cy="1687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6902"/>
                <a:gridCol w="1396902"/>
                <a:gridCol w="1396902"/>
                <a:gridCol w="1396902"/>
                <a:gridCol w="1396902"/>
                <a:gridCol w="1396902"/>
                <a:gridCol w="1396902"/>
              </a:tblGrid>
              <a:tr h="843906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b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c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d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arr1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arr2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arr3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</a:tr>
              <a:tr h="843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&lt;snapshot&gt;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13037" y="1894703"/>
            <a:ext cx="98277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45578" y="2430162"/>
            <a:ext cx="0" cy="1771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21925" y="1268626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Global variables and parameters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12627" y="2734961"/>
            <a:ext cx="1894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Successful runs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36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77047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880352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rror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Curved Connector 5"/>
          <p:cNvCxnSpPr>
            <a:stCxn id="4" idx="1"/>
            <a:endCxn id="4" idx="7"/>
          </p:cNvCxnSpPr>
          <p:nvPr/>
        </p:nvCxnSpPr>
        <p:spPr>
          <a:xfrm rot="5400000" flipH="1" flipV="1">
            <a:off x="3610150" y="2536916"/>
            <a:ext cx="16648" cy="1602449"/>
          </a:xfrm>
          <a:prstGeom prst="curvedConnector3">
            <a:avLst>
              <a:gd name="adj1" fmla="val 583278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4743252" y="3811880"/>
            <a:ext cx="3137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7250" y="1888784"/>
            <a:ext cx="160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afe values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409211" y="3255001"/>
            <a:ext cx="1805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llegal values</a:t>
            </a:r>
            <a:endParaRPr lang="en-US" sz="2400" dirty="0"/>
          </a:p>
        </p:txBody>
      </p:sp>
      <p:sp>
        <p:nvSpPr>
          <p:cNvPr id="24" name="Isosceles Triangle 23"/>
          <p:cNvSpPr/>
          <p:nvPr/>
        </p:nvSpPr>
        <p:spPr>
          <a:xfrm rot="10616813">
            <a:off x="4340850" y="3187326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5400000">
            <a:off x="7733826" y="3744203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9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77047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safe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123481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rror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Curved Connector 5"/>
          <p:cNvCxnSpPr>
            <a:stCxn id="4" idx="1"/>
            <a:endCxn id="4" idx="7"/>
          </p:cNvCxnSpPr>
          <p:nvPr/>
        </p:nvCxnSpPr>
        <p:spPr>
          <a:xfrm rot="5400000" flipH="1" flipV="1">
            <a:off x="3610150" y="2536916"/>
            <a:ext cx="16648" cy="1602449"/>
          </a:xfrm>
          <a:prstGeom prst="curvedConnector3">
            <a:avLst>
              <a:gd name="adj1" fmla="val 400191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 rot="10616813">
            <a:off x="4340850" y="3187326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4743252" y="3811880"/>
            <a:ext cx="23802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 rot="5400000">
            <a:off x="6964950" y="3744203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635221" y="2278632"/>
                <a:ext cx="19665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221" y="2278632"/>
                <a:ext cx="1966506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endCxn id="4" idx="2"/>
          </p:cNvCxnSpPr>
          <p:nvPr/>
        </p:nvCxnSpPr>
        <p:spPr>
          <a:xfrm>
            <a:off x="2203450" y="3811880"/>
            <a:ext cx="2735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5400000">
            <a:off x="2317943" y="3744202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/>
          <p:nvPr/>
        </p:nvCxnSpPr>
        <p:spPr>
          <a:xfrm rot="5400000" flipH="1" flipV="1">
            <a:off x="3610151" y="2510427"/>
            <a:ext cx="16648" cy="1602449"/>
          </a:xfrm>
          <a:prstGeom prst="curvedConnector3">
            <a:avLst>
              <a:gd name="adj1" fmla="val 968518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686021" y="1253937"/>
                <a:ext cx="19665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021" y="1253937"/>
                <a:ext cx="1966506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urved Connector 24"/>
          <p:cNvCxnSpPr/>
          <p:nvPr/>
        </p:nvCxnSpPr>
        <p:spPr>
          <a:xfrm rot="5400000" flipH="1" flipV="1">
            <a:off x="3610151" y="2543722"/>
            <a:ext cx="16648" cy="1602449"/>
          </a:xfrm>
          <a:prstGeom prst="curvedConnector3">
            <a:avLst>
              <a:gd name="adj1" fmla="val 8960470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812952" y="3353271"/>
                <a:ext cx="19665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𝑜𝑡h𝑒𝑟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952" y="3353271"/>
                <a:ext cx="1966506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83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77047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safe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123481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rror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Curved Connector 5"/>
          <p:cNvCxnSpPr>
            <a:stCxn id="4" idx="1"/>
            <a:endCxn id="4" idx="7"/>
          </p:cNvCxnSpPr>
          <p:nvPr/>
        </p:nvCxnSpPr>
        <p:spPr>
          <a:xfrm rot="5400000" flipH="1" flipV="1">
            <a:off x="3610150" y="2536916"/>
            <a:ext cx="16648" cy="1602449"/>
          </a:xfrm>
          <a:prstGeom prst="curvedConnector3">
            <a:avLst>
              <a:gd name="adj1" fmla="val 400191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 rot="10616813">
            <a:off x="4340850" y="3187326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4743252" y="3811880"/>
            <a:ext cx="23802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 rot="5400000">
            <a:off x="6964950" y="3744203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993984" y="1547499"/>
                <a:ext cx="46867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𝑠𝑢𝑏𝑠𝑡𝑟𝑖𝑛𝑔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𝐼𝑛𝑑𝑒𝑥𝑂𝑢𝑡𝑂𝑓𝐵𝑜𝑢𝑛𝑑𝐸𝑥𝑐𝑒𝑝𝑡𝑖𝑜𝑛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𝑠𝑡𝑟𝑖𝑛𝑔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984" y="1547499"/>
                <a:ext cx="4686746" cy="1200329"/>
              </a:xfrm>
              <a:prstGeom prst="rect">
                <a:avLst/>
              </a:prstGeom>
              <a:blipFill rotWithShape="0">
                <a:blip r:embed="rId2"/>
                <a:stretch>
                  <a:fillRect b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endCxn id="4" idx="2"/>
          </p:cNvCxnSpPr>
          <p:nvPr/>
        </p:nvCxnSpPr>
        <p:spPr>
          <a:xfrm>
            <a:off x="2203450" y="3811880"/>
            <a:ext cx="2735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5400000">
            <a:off x="2317943" y="3744202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812952" y="3353271"/>
                <a:ext cx="19665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𝑜𝑡h𝑒𝑟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952" y="3353271"/>
                <a:ext cx="1966506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020326"/>
              </p:ext>
            </p:extLst>
          </p:nvPr>
        </p:nvGraphicFramePr>
        <p:xfrm>
          <a:off x="3016380" y="182006"/>
          <a:ext cx="5354550" cy="6509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Visio" r:id="rId3" imgW="3752882" imgH="4562496" progId="Visio.Drawing.15">
                  <p:embed/>
                </p:oleObj>
              </mc:Choice>
              <mc:Fallback>
                <p:oleObj name="Visio" r:id="rId3" imgW="3752882" imgH="456249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6380" y="182006"/>
                        <a:ext cx="5354550" cy="6509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503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368643"/>
            <a:ext cx="9837788" cy="410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1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9108" y="2830211"/>
            <a:ext cx="1328762" cy="782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Find program points for patching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839758" y="2830211"/>
            <a:ext cx="1288759" cy="782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Static </a:t>
            </a:r>
            <a:r>
              <a:rPr lang="en-US" sz="1600" dirty="0"/>
              <a:t>c</a:t>
            </a:r>
            <a:r>
              <a:rPr lang="en-US" sz="1600" dirty="0" smtClean="0"/>
              <a:t>onstraint </a:t>
            </a:r>
            <a:r>
              <a:rPr lang="en-US" sz="1600" dirty="0"/>
              <a:t>a</a:t>
            </a:r>
            <a:r>
              <a:rPr lang="en-US" sz="1600" dirty="0" smtClean="0"/>
              <a:t>nalysis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1940349" y="2927006"/>
            <a:ext cx="1006871" cy="58900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Input program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6450408" y="2830211"/>
            <a:ext cx="1035161" cy="782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Patching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7186005" y="3783532"/>
            <a:ext cx="1955745" cy="544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Dynamic constraint analysis </a:t>
            </a:r>
            <a:endParaRPr lang="en-US" sz="1600" dirty="0"/>
          </a:p>
        </p:txBody>
      </p:sp>
      <p:cxnSp>
        <p:nvCxnSpPr>
          <p:cNvPr id="89" name="Straight Arrow Connector 88"/>
          <p:cNvCxnSpPr>
            <a:stCxn id="6" idx="3"/>
            <a:endCxn id="4" idx="1"/>
          </p:cNvCxnSpPr>
          <p:nvPr/>
        </p:nvCxnSpPr>
        <p:spPr>
          <a:xfrm>
            <a:off x="2947220" y="3221509"/>
            <a:ext cx="2818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  <a:endCxn id="5" idx="1"/>
          </p:cNvCxnSpPr>
          <p:nvPr/>
        </p:nvCxnSpPr>
        <p:spPr>
          <a:xfrm>
            <a:off x="4557870" y="3221509"/>
            <a:ext cx="2818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38" idx="1"/>
          </p:cNvCxnSpPr>
          <p:nvPr/>
        </p:nvCxnSpPr>
        <p:spPr>
          <a:xfrm>
            <a:off x="6128517" y="3221509"/>
            <a:ext cx="32189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733666" y="2927006"/>
            <a:ext cx="1159987" cy="58900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Repaired program</a:t>
            </a:r>
            <a:endParaRPr lang="en-US" sz="1600" dirty="0"/>
          </a:p>
        </p:txBody>
      </p:sp>
      <p:sp>
        <p:nvSpPr>
          <p:cNvPr id="19" name="Oval 18"/>
          <p:cNvSpPr/>
          <p:nvPr/>
        </p:nvSpPr>
        <p:spPr>
          <a:xfrm>
            <a:off x="9141749" y="2854925"/>
            <a:ext cx="739309" cy="7393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Run</a:t>
            </a:r>
            <a:endParaRPr lang="en-US" sz="1600" dirty="0"/>
          </a:p>
        </p:txBody>
      </p:sp>
      <p:cxnSp>
        <p:nvCxnSpPr>
          <p:cNvPr id="35" name="Straight Arrow Connector 34"/>
          <p:cNvCxnSpPr>
            <a:stCxn id="38" idx="3"/>
            <a:endCxn id="33" idx="1"/>
          </p:cNvCxnSpPr>
          <p:nvPr/>
        </p:nvCxnSpPr>
        <p:spPr>
          <a:xfrm>
            <a:off x="7485569" y="3221509"/>
            <a:ext cx="24809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3"/>
            <a:endCxn id="19" idx="2"/>
          </p:cNvCxnSpPr>
          <p:nvPr/>
        </p:nvCxnSpPr>
        <p:spPr>
          <a:xfrm>
            <a:off x="8893653" y="3221509"/>
            <a:ext cx="248096" cy="30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9" idx="4"/>
            <a:endCxn id="61" idx="3"/>
          </p:cNvCxnSpPr>
          <p:nvPr/>
        </p:nvCxnSpPr>
        <p:spPr>
          <a:xfrm rot="5400000">
            <a:off x="9095771" y="3640213"/>
            <a:ext cx="461612" cy="369654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269583" y="4078162"/>
            <a:ext cx="91642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38" idx="1"/>
          </p:cNvCxnSpPr>
          <p:nvPr/>
        </p:nvCxnSpPr>
        <p:spPr>
          <a:xfrm rot="5400000" flipH="1" flipV="1">
            <a:off x="5931669" y="3559424"/>
            <a:ext cx="856653" cy="18082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5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Consolas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DHAR, ARITRA</cp:lastModifiedBy>
  <cp:revision>74</cp:revision>
  <dcterms:created xsi:type="dcterms:W3CDTF">2014-06-15T07:35:25Z</dcterms:created>
  <dcterms:modified xsi:type="dcterms:W3CDTF">2015-07-01T09:17:09Z</dcterms:modified>
</cp:coreProperties>
</file>