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42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F330-DC13-4D7E-9BB4-97CFBD9A349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1A85-CE70-42B6-96D4-23DFA413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1452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96275" y="155132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 access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6850" y="4999378"/>
            <a:ext cx="2257425" cy="133474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Curved Connector 14"/>
          <p:cNvCxnSpPr>
            <a:stCxn id="4" idx="3"/>
            <a:endCxn id="6" idx="2"/>
          </p:cNvCxnSpPr>
          <p:nvPr/>
        </p:nvCxnSpPr>
        <p:spPr>
          <a:xfrm rot="16200000" flipH="1">
            <a:off x="2272910" y="2662812"/>
            <a:ext cx="2976146" cy="30317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5"/>
            <a:endCxn id="6" idx="6"/>
          </p:cNvCxnSpPr>
          <p:nvPr/>
        </p:nvCxnSpPr>
        <p:spPr>
          <a:xfrm rot="5400000">
            <a:off x="7390619" y="2834263"/>
            <a:ext cx="2976146" cy="268883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  <a:endCxn id="4" idx="7"/>
          </p:cNvCxnSpPr>
          <p:nvPr/>
        </p:nvCxnSpPr>
        <p:spPr>
          <a:xfrm rot="5400000" flipH="1" flipV="1">
            <a:off x="3043237" y="948677"/>
            <a:ext cx="12700" cy="1596241"/>
          </a:xfrm>
          <a:prstGeom prst="curvedConnector3">
            <a:avLst>
              <a:gd name="adj1" fmla="val 70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1"/>
            <a:endCxn id="5" idx="7"/>
          </p:cNvCxnSpPr>
          <p:nvPr/>
        </p:nvCxnSpPr>
        <p:spPr>
          <a:xfrm rot="5400000" flipH="1" flipV="1">
            <a:off x="9424987" y="948677"/>
            <a:ext cx="12700" cy="1596241"/>
          </a:xfrm>
          <a:prstGeom prst="curvedConnector3">
            <a:avLst>
              <a:gd name="adj1" fmla="val 798912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6"/>
            <a:endCxn id="5" idx="2"/>
          </p:cNvCxnSpPr>
          <p:nvPr/>
        </p:nvCxnSpPr>
        <p:spPr>
          <a:xfrm>
            <a:off x="4171950" y="2218702"/>
            <a:ext cx="4124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5" idx="4"/>
            <a:endCxn id="4" idx="4"/>
          </p:cNvCxnSpPr>
          <p:nvPr/>
        </p:nvCxnSpPr>
        <p:spPr>
          <a:xfrm rot="5400000">
            <a:off x="6234113" y="-304800"/>
            <a:ext cx="12700" cy="6381750"/>
          </a:xfrm>
          <a:prstGeom prst="curvedConnector3">
            <a:avLst>
              <a:gd name="adj1" fmla="val 8175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07" y="1838566"/>
                <a:ext cx="31746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𝑡h𝑟𝑒𝑎𝑑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𝑎𝑐𝑐𝑒𝑠𝑠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0" y="313186"/>
                <a:ext cx="5569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2" y="497852"/>
                <a:ext cx="3174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𝑟𝑒𝑖𝑛𝑖𝑡𝑖𝑎𝑙𝑖𝑧𝑒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57" y="3449336"/>
                <a:ext cx="317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0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0076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9877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8988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30322" y="476519"/>
            <a:ext cx="75985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943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448542" y="476519"/>
            <a:ext cx="759852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78097" y="476519"/>
            <a:ext cx="746973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29471" y="1635616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00618" y="2479182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0"/>
            <a:endCxn id="3" idx="2"/>
          </p:cNvCxnSpPr>
          <p:nvPr/>
        </p:nvCxnSpPr>
        <p:spPr>
          <a:xfrm flipH="1" flipV="1">
            <a:off x="1680693" y="991674"/>
            <a:ext cx="1086658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6" idx="2"/>
          </p:cNvCxnSpPr>
          <p:nvPr/>
        </p:nvCxnSpPr>
        <p:spPr>
          <a:xfrm flipV="1">
            <a:off x="2767351" y="991674"/>
            <a:ext cx="342897" cy="64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4" idx="2"/>
          </p:cNvCxnSpPr>
          <p:nvPr/>
        </p:nvCxnSpPr>
        <p:spPr>
          <a:xfrm flipH="1" flipV="1">
            <a:off x="4539803" y="991674"/>
            <a:ext cx="2398695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7" idx="2"/>
          </p:cNvCxnSpPr>
          <p:nvPr/>
        </p:nvCxnSpPr>
        <p:spPr>
          <a:xfrm flipH="1" flipV="1">
            <a:off x="5969358" y="991674"/>
            <a:ext cx="969140" cy="14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905247" y="2926709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>
            <a:stCxn id="26" idx="0"/>
            <a:endCxn id="11" idx="2"/>
          </p:cNvCxnSpPr>
          <p:nvPr/>
        </p:nvCxnSpPr>
        <p:spPr>
          <a:xfrm flipH="1" flipV="1">
            <a:off x="2767351" y="2150771"/>
            <a:ext cx="2575776" cy="7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5" idx="2"/>
          </p:cNvCxnSpPr>
          <p:nvPr/>
        </p:nvCxnSpPr>
        <p:spPr>
          <a:xfrm flipV="1">
            <a:off x="5343127" y="991674"/>
            <a:ext cx="2055787" cy="19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770514" y="2479181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>
            <a:stCxn id="40" idx="1"/>
            <a:endCxn id="12" idx="3"/>
          </p:cNvCxnSpPr>
          <p:nvPr/>
        </p:nvCxnSpPr>
        <p:spPr>
          <a:xfrm flipH="1">
            <a:off x="7376378" y="2736759"/>
            <a:ext cx="1394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0"/>
            <a:endCxn id="8" idx="2"/>
          </p:cNvCxnSpPr>
          <p:nvPr/>
        </p:nvCxnSpPr>
        <p:spPr>
          <a:xfrm flipH="1" flipV="1">
            <a:off x="8828468" y="991674"/>
            <a:ext cx="379926" cy="1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813703" y="3348524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9" idx="1"/>
            <a:endCxn id="26" idx="3"/>
          </p:cNvCxnSpPr>
          <p:nvPr/>
        </p:nvCxnSpPr>
        <p:spPr>
          <a:xfrm flipH="1" flipV="1">
            <a:off x="5781007" y="3184287"/>
            <a:ext cx="4032696" cy="42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0"/>
            <a:endCxn id="10" idx="2"/>
          </p:cNvCxnSpPr>
          <p:nvPr/>
        </p:nvCxnSpPr>
        <p:spPr>
          <a:xfrm flipV="1">
            <a:off x="10251583" y="991674"/>
            <a:ext cx="1" cy="235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242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63" idx="0"/>
            <a:endCxn id="40" idx="2"/>
          </p:cNvCxnSpPr>
          <p:nvPr/>
        </p:nvCxnSpPr>
        <p:spPr>
          <a:xfrm flipV="1">
            <a:off x="7430308" y="2994336"/>
            <a:ext cx="1778086" cy="1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3"/>
            <a:endCxn id="49" idx="1"/>
          </p:cNvCxnSpPr>
          <p:nvPr/>
        </p:nvCxnSpPr>
        <p:spPr>
          <a:xfrm flipV="1">
            <a:off x="7868188" y="3606102"/>
            <a:ext cx="1945515" cy="9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88072" y="5032441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rr1[Temp6]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74" idx="0"/>
            <a:endCxn id="3" idx="2"/>
          </p:cNvCxnSpPr>
          <p:nvPr/>
        </p:nvCxnSpPr>
        <p:spPr>
          <a:xfrm flipH="1" flipV="1">
            <a:off x="1680693" y="991674"/>
            <a:ext cx="379925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0"/>
            <a:endCxn id="89" idx="1"/>
          </p:cNvCxnSpPr>
          <p:nvPr/>
        </p:nvCxnSpPr>
        <p:spPr>
          <a:xfrm flipV="1">
            <a:off x="2060618" y="4546243"/>
            <a:ext cx="1983350" cy="4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4043968" y="4288665"/>
            <a:ext cx="875760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emp7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/>
          <p:cNvCxnSpPr>
            <a:stCxn id="89" idx="0"/>
            <a:endCxn id="26" idx="2"/>
          </p:cNvCxnSpPr>
          <p:nvPr/>
        </p:nvCxnSpPr>
        <p:spPr>
          <a:xfrm flipV="1">
            <a:off x="4481848" y="3441864"/>
            <a:ext cx="861279" cy="84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63" idx="1"/>
          </p:cNvCxnSpPr>
          <p:nvPr/>
        </p:nvCxnSpPr>
        <p:spPr>
          <a:xfrm>
            <a:off x="4919728" y="4546243"/>
            <a:ext cx="207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4" idx="0"/>
            <a:endCxn id="7" idx="2"/>
          </p:cNvCxnSpPr>
          <p:nvPr/>
        </p:nvCxnSpPr>
        <p:spPr>
          <a:xfrm flipV="1">
            <a:off x="2060618" y="991674"/>
            <a:ext cx="3908740" cy="40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8879979" y="5376944"/>
            <a:ext cx="1745091" cy="515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arr2[Temp7]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0"/>
            <a:endCxn id="40" idx="2"/>
          </p:cNvCxnSpPr>
          <p:nvPr/>
        </p:nvCxnSpPr>
        <p:spPr>
          <a:xfrm flipH="1" flipV="1">
            <a:off x="9208394" y="2994336"/>
            <a:ext cx="544131" cy="238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4" idx="1"/>
            <a:endCxn id="89" idx="3"/>
          </p:cNvCxnSpPr>
          <p:nvPr/>
        </p:nvCxnSpPr>
        <p:spPr>
          <a:xfrm flipH="1" flipV="1">
            <a:off x="4919728" y="4546243"/>
            <a:ext cx="3960251" cy="108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9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18153"/>
              </p:ext>
            </p:extLst>
          </p:nvPr>
        </p:nvGraphicFramePr>
        <p:xfrm>
          <a:off x="362464" y="2416660"/>
          <a:ext cx="9778314" cy="1687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02"/>
                <a:gridCol w="1396902"/>
                <a:gridCol w="1396902"/>
                <a:gridCol w="1396902"/>
                <a:gridCol w="1396902"/>
                <a:gridCol w="1396902"/>
                <a:gridCol w="1396902"/>
              </a:tblGrid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b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c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d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arr1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arr2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dirty="0" smtClean="0"/>
                        <a:t>arr3</a:t>
                      </a:r>
                      <a:endParaRPr lang="en-US" sz="3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8942" marR="88942" marT="44471" marB="44471"/>
                </a:tc>
              </a:tr>
              <a:tr h="8439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&lt;snapshot&gt;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88942" marR="88942" marT="44471" marB="44471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13037" y="1894703"/>
            <a:ext cx="9827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45578" y="2430162"/>
            <a:ext cx="0" cy="177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1925" y="1268626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Global variables and parameters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12627" y="2734961"/>
            <a:ext cx="189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Successful runs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880352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58327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3137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7250" y="1888784"/>
            <a:ext cx="160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afe values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409211" y="3255001"/>
            <a:ext cx="180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llegal values</a:t>
            </a:r>
            <a:endParaRPr lang="en-US" sz="2400" dirty="0"/>
          </a:p>
        </p:txBody>
      </p:sp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7733826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7047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123481" y="3141911"/>
            <a:ext cx="2266205" cy="133993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rror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Curved Connector 5"/>
          <p:cNvCxnSpPr>
            <a:stCxn id="4" idx="1"/>
            <a:endCxn id="4" idx="7"/>
          </p:cNvCxnSpPr>
          <p:nvPr/>
        </p:nvCxnSpPr>
        <p:spPr>
          <a:xfrm rot="5400000" flipH="1" flipV="1">
            <a:off x="3610150" y="2536916"/>
            <a:ext cx="16648" cy="1602449"/>
          </a:xfrm>
          <a:prstGeom prst="curvedConnector3">
            <a:avLst>
              <a:gd name="adj1" fmla="val 40019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817249" y="2146633"/>
                <a:ext cx="16024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49" y="2146633"/>
                <a:ext cx="160245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Isosceles Triangle 23"/>
          <p:cNvSpPr/>
          <p:nvPr/>
        </p:nvSpPr>
        <p:spPr>
          <a:xfrm rot="10616813">
            <a:off x="4340850" y="3187326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4743252" y="3811880"/>
            <a:ext cx="2380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6964950" y="3744203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3601825" y="3474849"/>
            <a:ext cx="16648" cy="1602449"/>
          </a:xfrm>
          <a:prstGeom prst="curvedConnector3">
            <a:avLst>
              <a:gd name="adj1" fmla="val -3237716"/>
            </a:avLst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1053482">
            <a:off x="4327601" y="4288605"/>
            <a:ext cx="157699" cy="13535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769624" y="4714648"/>
                <a:ext cx="16024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24" y="4714648"/>
                <a:ext cx="160245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607692" y="3264695"/>
                <a:ext cx="6513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692" y="3264695"/>
                <a:ext cx="65134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83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20326"/>
              </p:ext>
            </p:extLst>
          </p:nvPr>
        </p:nvGraphicFramePr>
        <p:xfrm>
          <a:off x="3016380" y="182006"/>
          <a:ext cx="5354550" cy="650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3" imgW="3752882" imgH="4562496" progId="Visio.Drawing.15">
                  <p:embed/>
                </p:oleObj>
              </mc:Choice>
              <mc:Fallback>
                <p:oleObj name="Visio" r:id="rId3" imgW="3752882" imgH="45624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380" y="182006"/>
                        <a:ext cx="5354550" cy="6509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50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68643"/>
            <a:ext cx="9837788" cy="4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1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9108" y="2830211"/>
            <a:ext cx="1328762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 program points for patching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839758" y="2830211"/>
            <a:ext cx="1288759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Static </a:t>
            </a:r>
            <a:r>
              <a:rPr lang="en-US" sz="1600" dirty="0"/>
              <a:t>c</a:t>
            </a:r>
            <a:r>
              <a:rPr lang="en-US" sz="1600" dirty="0" smtClean="0"/>
              <a:t>onstraint </a:t>
            </a:r>
            <a:r>
              <a:rPr lang="en-US" sz="1600" dirty="0"/>
              <a:t>a</a:t>
            </a:r>
            <a:r>
              <a:rPr lang="en-US" sz="1600" dirty="0" smtClean="0"/>
              <a:t>nalysis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031736" y="2927006"/>
            <a:ext cx="915484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program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450408" y="2830211"/>
            <a:ext cx="1035161" cy="782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Patching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7186005" y="3783532"/>
            <a:ext cx="1955745" cy="716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</a:t>
            </a:r>
            <a:r>
              <a:rPr lang="en-US" sz="1600" dirty="0" smtClean="0"/>
              <a:t>constraint analysis 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6" idx="3"/>
            <a:endCxn id="4" idx="1"/>
          </p:cNvCxnSpPr>
          <p:nvPr/>
        </p:nvCxnSpPr>
        <p:spPr>
          <a:xfrm>
            <a:off x="294722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  <a:endCxn id="5" idx="1"/>
          </p:cNvCxnSpPr>
          <p:nvPr/>
        </p:nvCxnSpPr>
        <p:spPr>
          <a:xfrm>
            <a:off x="4557870" y="3221509"/>
            <a:ext cx="2818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38" idx="1"/>
          </p:cNvCxnSpPr>
          <p:nvPr/>
        </p:nvCxnSpPr>
        <p:spPr>
          <a:xfrm>
            <a:off x="6128517" y="3221509"/>
            <a:ext cx="3218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733666" y="2927006"/>
            <a:ext cx="1159987" cy="58900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Repaired program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9141750" y="2861182"/>
            <a:ext cx="708338" cy="708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8" idx="3"/>
            <a:endCxn id="33" idx="1"/>
          </p:cNvCxnSpPr>
          <p:nvPr/>
        </p:nvCxnSpPr>
        <p:spPr>
          <a:xfrm>
            <a:off x="7485569" y="3221509"/>
            <a:ext cx="2480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19" idx="2"/>
          </p:cNvCxnSpPr>
          <p:nvPr/>
        </p:nvCxnSpPr>
        <p:spPr>
          <a:xfrm flipV="1">
            <a:off x="8893653" y="3215351"/>
            <a:ext cx="248097" cy="61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4"/>
            <a:endCxn id="61" idx="3"/>
          </p:cNvCxnSpPr>
          <p:nvPr/>
        </p:nvCxnSpPr>
        <p:spPr>
          <a:xfrm rot="5400000">
            <a:off x="9032656" y="3678615"/>
            <a:ext cx="572358" cy="354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61" idx="1"/>
          </p:cNvCxnSpPr>
          <p:nvPr/>
        </p:nvCxnSpPr>
        <p:spPr>
          <a:xfrm>
            <a:off x="6269583" y="4141878"/>
            <a:ext cx="916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8" idx="1"/>
          </p:cNvCxnSpPr>
          <p:nvPr/>
        </p:nvCxnSpPr>
        <p:spPr>
          <a:xfrm rot="5400000" flipH="1" flipV="1">
            <a:off x="5899806" y="3591287"/>
            <a:ext cx="920379" cy="180825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40490" y="1109175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Constraint analysis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0489" y="52873"/>
            <a:ext cx="1256011" cy="5736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Byte code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5925834" y="52873"/>
            <a:ext cx="1370316" cy="573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 from taint analysis</a:t>
            </a:r>
            <a:endParaRPr lang="en-US" sz="1600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368495" y="626532"/>
            <a:ext cx="1092675" cy="482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5461170" y="626533"/>
            <a:ext cx="1092671" cy="482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40489" y="1778568"/>
            <a:ext cx="3441359" cy="373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Skip the Unit if tagged unsafe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740489" y="244796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Determine if the Unit can throw runtime exception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40489" y="3304107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solving the static constraints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2"/>
            <a:endCxn id="61" idx="0"/>
          </p:cNvCxnSpPr>
          <p:nvPr/>
        </p:nvCxnSpPr>
        <p:spPr>
          <a:xfrm flipH="1">
            <a:off x="5461169" y="1482678"/>
            <a:ext cx="1" cy="295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65" idx="0"/>
          </p:cNvCxnSpPr>
          <p:nvPr/>
        </p:nvCxnSpPr>
        <p:spPr>
          <a:xfrm>
            <a:off x="5461169" y="2152071"/>
            <a:ext cx="0" cy="295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2"/>
            <a:endCxn id="66" idx="0"/>
          </p:cNvCxnSpPr>
          <p:nvPr/>
        </p:nvCxnSpPr>
        <p:spPr>
          <a:xfrm>
            <a:off x="5461169" y="294952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1168" y="294952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78" name="Elbow Connector 77"/>
          <p:cNvCxnSpPr>
            <a:stCxn id="5" idx="1"/>
            <a:endCxn id="66" idx="1"/>
          </p:cNvCxnSpPr>
          <p:nvPr/>
        </p:nvCxnSpPr>
        <p:spPr>
          <a:xfrm rot="10800000" flipV="1">
            <a:off x="3740490" y="1295926"/>
            <a:ext cx="1" cy="2258963"/>
          </a:xfrm>
          <a:prstGeom prst="bent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2904353" y="1593237"/>
            <a:ext cx="114756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Set of constraints</a:t>
            </a:r>
            <a:endParaRPr lang="en-US" sz="1600" dirty="0"/>
          </a:p>
        </p:txBody>
      </p:sp>
      <p:sp>
        <p:nvSpPr>
          <p:cNvPr id="86" name="Rectangle 85"/>
          <p:cNvSpPr/>
          <p:nvPr/>
        </p:nvSpPr>
        <p:spPr>
          <a:xfrm>
            <a:off x="3740489" y="4160252"/>
            <a:ext cx="3441359" cy="50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object by modifying its properties</a:t>
            </a:r>
            <a:endParaRPr lang="en-US" dirty="0"/>
          </a:p>
        </p:txBody>
      </p:sp>
      <p:cxnSp>
        <p:nvCxnSpPr>
          <p:cNvPr id="88" name="Elbow Connector 87"/>
          <p:cNvCxnSpPr>
            <a:stCxn id="65" idx="3"/>
            <a:endCxn id="86" idx="3"/>
          </p:cNvCxnSpPr>
          <p:nvPr/>
        </p:nvCxnSpPr>
        <p:spPr>
          <a:xfrm>
            <a:off x="7181848" y="2698745"/>
            <a:ext cx="12700" cy="1712290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5400000">
            <a:off x="7336313" y="2918888"/>
            <a:ext cx="45788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3740489" y="5016397"/>
            <a:ext cx="3441359" cy="7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Wrap the statement with try-catch block and the patching code in catch block</a:t>
            </a:r>
            <a:endParaRPr lang="en-US" dirty="0"/>
          </a:p>
        </p:txBody>
      </p:sp>
      <p:cxnSp>
        <p:nvCxnSpPr>
          <p:cNvPr id="94" name="Elbow Connector 93"/>
          <p:cNvCxnSpPr>
            <a:stCxn id="65" idx="1"/>
            <a:endCxn id="92" idx="1"/>
          </p:cNvCxnSpPr>
          <p:nvPr/>
        </p:nvCxnSpPr>
        <p:spPr>
          <a:xfrm rot="10800000" flipV="1">
            <a:off x="3740489" y="2698745"/>
            <a:ext cx="12700" cy="2698680"/>
          </a:xfrm>
          <a:prstGeom prst="bentConnector3">
            <a:avLst>
              <a:gd name="adj1" fmla="val 25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2185163" y="3901774"/>
            <a:ext cx="224304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Runtime Exception type</a:t>
            </a:r>
            <a:endParaRPr lang="en-US" sz="1600" dirty="0"/>
          </a:p>
        </p:txBody>
      </p:sp>
      <p:cxnSp>
        <p:nvCxnSpPr>
          <p:cNvPr id="97" name="Straight Arrow Connector 96"/>
          <p:cNvCxnSpPr>
            <a:stCxn id="86" idx="2"/>
            <a:endCxn id="92" idx="0"/>
          </p:cNvCxnSpPr>
          <p:nvPr/>
        </p:nvCxnSpPr>
        <p:spPr>
          <a:xfrm>
            <a:off x="5461169" y="4661818"/>
            <a:ext cx="0" cy="354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66" idx="3"/>
            <a:endCxn id="92" idx="3"/>
          </p:cNvCxnSpPr>
          <p:nvPr/>
        </p:nvCxnSpPr>
        <p:spPr>
          <a:xfrm>
            <a:off x="7181848" y="3554890"/>
            <a:ext cx="12700" cy="1842535"/>
          </a:xfrm>
          <a:prstGeom prst="bentConnector3">
            <a:avLst>
              <a:gd name="adj1" fmla="val 2475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40489" y="6133031"/>
            <a:ext cx="3441359" cy="631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the statement to collect dynamic constraints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2" idx="2"/>
            <a:endCxn id="27" idx="0"/>
          </p:cNvCxnSpPr>
          <p:nvPr/>
        </p:nvCxnSpPr>
        <p:spPr>
          <a:xfrm>
            <a:off x="5461169" y="5778453"/>
            <a:ext cx="0" cy="3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7" idx="3"/>
            <a:endCxn id="92" idx="3"/>
          </p:cNvCxnSpPr>
          <p:nvPr/>
        </p:nvCxnSpPr>
        <p:spPr>
          <a:xfrm flipV="1">
            <a:off x="7181848" y="5397425"/>
            <a:ext cx="12700" cy="1051512"/>
          </a:xfrm>
          <a:prstGeom prst="bentConnector3">
            <a:avLst>
              <a:gd name="adj1" fmla="val 44366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145323" y="5375482"/>
            <a:ext cx="1250081" cy="10772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Fallback </a:t>
            </a:r>
          </a:p>
          <a:p>
            <a:pPr algn="ctr"/>
            <a:r>
              <a:rPr lang="en-US" sz="1600" dirty="0" smtClean="0"/>
              <a:t>insufficient </a:t>
            </a:r>
          </a:p>
          <a:p>
            <a:pPr algn="ctr"/>
            <a:r>
              <a:rPr lang="en-US" sz="1600" dirty="0" smtClean="0"/>
              <a:t>Constraint</a:t>
            </a:r>
          </a:p>
          <a:p>
            <a:pPr algn="ctr"/>
            <a:r>
              <a:rPr lang="en-US" sz="1600" dirty="0" smtClean="0"/>
              <a:t>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4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168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57</cp:revision>
  <dcterms:created xsi:type="dcterms:W3CDTF">2014-06-15T07:35:25Z</dcterms:created>
  <dcterms:modified xsi:type="dcterms:W3CDTF">2014-11-13T12:41:25Z</dcterms:modified>
</cp:coreProperties>
</file>