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562" y="2830212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Taint analysis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3739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graph analysis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72621" y="2097295"/>
            <a:ext cx="1084859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Byte code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94512" y="3958797"/>
            <a:ext cx="1525270" cy="413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and sink information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 flipH="1">
            <a:off x="3058297" y="2492711"/>
            <a:ext cx="285675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3057147" y="3612807"/>
            <a:ext cx="1150" cy="345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47" idx="0"/>
          </p:cNvCxnSpPr>
          <p:nvPr/>
        </p:nvCxnSpPr>
        <p:spPr>
          <a:xfrm>
            <a:off x="3058297" y="3612807"/>
            <a:ext cx="1909155" cy="334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5" idx="0"/>
          </p:cNvCxnSpPr>
          <p:nvPr/>
        </p:nvCxnSpPr>
        <p:spPr>
          <a:xfrm flipH="1">
            <a:off x="4960474" y="2492711"/>
            <a:ext cx="954577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5916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analysis module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  <a:endCxn id="38" idx="0"/>
          </p:cNvCxnSpPr>
          <p:nvPr/>
        </p:nvCxnSpPr>
        <p:spPr>
          <a:xfrm>
            <a:off x="5915051" y="2492711"/>
            <a:ext cx="947600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425022" y="3946825"/>
            <a:ext cx="1084859" cy="39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Safe Units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38" idx="2"/>
            <a:endCxn id="47" idx="0"/>
          </p:cNvCxnSpPr>
          <p:nvPr/>
        </p:nvCxnSpPr>
        <p:spPr>
          <a:xfrm flipH="1">
            <a:off x="4967452" y="3614094"/>
            <a:ext cx="1895199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47" idx="0"/>
          </p:cNvCxnSpPr>
          <p:nvPr/>
        </p:nvCxnSpPr>
        <p:spPr>
          <a:xfrm>
            <a:off x="4960474" y="3614094"/>
            <a:ext cx="6978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08093" y="2830212"/>
            <a:ext cx="2135584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Repairing + dynamic constraint instrumentation</a:t>
            </a:r>
            <a:endParaRPr lang="en-US" dirty="0"/>
          </a:p>
        </p:txBody>
      </p:sp>
      <p:cxnSp>
        <p:nvCxnSpPr>
          <p:cNvPr id="63" name="Elbow Connector 62"/>
          <p:cNvCxnSpPr>
            <a:stCxn id="47" idx="3"/>
            <a:endCxn id="61" idx="2"/>
          </p:cNvCxnSpPr>
          <p:nvPr/>
        </p:nvCxnSpPr>
        <p:spPr>
          <a:xfrm flipV="1">
            <a:off x="5509881" y="3612807"/>
            <a:ext cx="3466004" cy="5317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2"/>
            <a:endCxn id="61" idx="0"/>
          </p:cNvCxnSpPr>
          <p:nvPr/>
        </p:nvCxnSpPr>
        <p:spPr>
          <a:xfrm>
            <a:off x="5915051" y="2492711"/>
            <a:ext cx="306083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087708" y="2097295"/>
            <a:ext cx="1776353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Byte code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61" idx="0"/>
            <a:endCxn id="88" idx="2"/>
          </p:cNvCxnSpPr>
          <p:nvPr/>
        </p:nvCxnSpPr>
        <p:spPr>
          <a:xfrm flipV="1">
            <a:off x="8975885" y="2492711"/>
            <a:ext cx="0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</a:t>
            </a:r>
            <a:r>
              <a:rPr lang="en-US" dirty="0" smtClean="0"/>
              <a:t>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172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46</cp:revision>
  <dcterms:created xsi:type="dcterms:W3CDTF">2014-06-15T07:35:25Z</dcterms:created>
  <dcterms:modified xsi:type="dcterms:W3CDTF">2014-11-10T10:02:17Z</dcterms:modified>
</cp:coreProperties>
</file>