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42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57276" y="3255002"/>
                <a:ext cx="1602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76" y="3255002"/>
                <a:ext cx="160245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3601825" y="3474849"/>
            <a:ext cx="16648" cy="1602449"/>
          </a:xfrm>
          <a:prstGeom prst="curvedConnector3">
            <a:avLst>
              <a:gd name="adj1" fmla="val -3237716"/>
            </a:avLst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1053482">
            <a:off x="4327601" y="4288605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769624" y="4714648"/>
                <a:ext cx="1602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24" y="4714648"/>
                <a:ext cx="160245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367494" y="2220405"/>
                <a:ext cx="6513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94" y="2220405"/>
                <a:ext cx="65134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</a:t>
            </a:r>
            <a:r>
              <a:rPr lang="en-US" sz="1600" dirty="0" smtClean="0"/>
              <a:t>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168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58</cp:revision>
  <dcterms:created xsi:type="dcterms:W3CDTF">2014-06-15T07:35:25Z</dcterms:created>
  <dcterms:modified xsi:type="dcterms:W3CDTF">2014-11-13T12:46:16Z</dcterms:modified>
</cp:coreProperties>
</file>