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452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9627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access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6850" y="499937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urved Connector 14"/>
          <p:cNvCxnSpPr>
            <a:stCxn id="4" idx="3"/>
            <a:endCxn id="6" idx="2"/>
          </p:cNvCxnSpPr>
          <p:nvPr/>
        </p:nvCxnSpPr>
        <p:spPr>
          <a:xfrm rot="16200000" flipH="1">
            <a:off x="2272910" y="2662812"/>
            <a:ext cx="2976146" cy="30317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6"/>
          </p:cNvCxnSpPr>
          <p:nvPr/>
        </p:nvCxnSpPr>
        <p:spPr>
          <a:xfrm rot="5400000">
            <a:off x="7390619" y="2834263"/>
            <a:ext cx="2976146" cy="26888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  <a:endCxn id="4" idx="7"/>
          </p:cNvCxnSpPr>
          <p:nvPr/>
        </p:nvCxnSpPr>
        <p:spPr>
          <a:xfrm rot="5400000" flipH="1" flipV="1">
            <a:off x="3043237" y="948677"/>
            <a:ext cx="12700" cy="1596241"/>
          </a:xfrm>
          <a:prstGeom prst="curvedConnector3">
            <a:avLst>
              <a:gd name="adj1" fmla="val 70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1"/>
            <a:endCxn id="5" idx="7"/>
          </p:cNvCxnSpPr>
          <p:nvPr/>
        </p:nvCxnSpPr>
        <p:spPr>
          <a:xfrm rot="5400000" flipH="1" flipV="1">
            <a:off x="9424987" y="948677"/>
            <a:ext cx="12700" cy="1596241"/>
          </a:xfrm>
          <a:prstGeom prst="curvedConnector3">
            <a:avLst>
              <a:gd name="adj1" fmla="val 79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4171950" y="2218702"/>
            <a:ext cx="4124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4"/>
            <a:endCxn id="4" idx="4"/>
          </p:cNvCxnSpPr>
          <p:nvPr/>
        </p:nvCxnSpPr>
        <p:spPr>
          <a:xfrm rot="5400000">
            <a:off x="6234113" y="-304800"/>
            <a:ext cx="12700" cy="6381750"/>
          </a:xfrm>
          <a:prstGeom prst="curvedConnector3">
            <a:avLst>
              <a:gd name="adj1" fmla="val 8175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𝑡h𝑟𝑒𝑎𝑑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0490" y="1109175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Constraint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40489" y="52873"/>
            <a:ext cx="1256011" cy="573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 code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925834" y="52873"/>
            <a:ext cx="1370316" cy="573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from taint analysis</a:t>
            </a:r>
            <a:endParaRPr lang="en-US" sz="1600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368495" y="626532"/>
            <a:ext cx="1092675" cy="482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5461170" y="626533"/>
            <a:ext cx="1092671" cy="482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40489" y="1778568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 the Unit if tagged unsafe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740489" y="244796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if the Unit can throw runtime exception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40489" y="3304107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solving the static constraints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" idx="2"/>
            <a:endCxn id="61" idx="0"/>
          </p:cNvCxnSpPr>
          <p:nvPr/>
        </p:nvCxnSpPr>
        <p:spPr>
          <a:xfrm flipH="1">
            <a:off x="5461169" y="1482678"/>
            <a:ext cx="1" cy="295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65" idx="0"/>
          </p:cNvCxnSpPr>
          <p:nvPr/>
        </p:nvCxnSpPr>
        <p:spPr>
          <a:xfrm>
            <a:off x="5461169" y="2152071"/>
            <a:ext cx="0" cy="295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2"/>
            <a:endCxn id="66" idx="0"/>
          </p:cNvCxnSpPr>
          <p:nvPr/>
        </p:nvCxnSpPr>
        <p:spPr>
          <a:xfrm>
            <a:off x="5461169" y="294952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61168" y="294952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78" name="Elbow Connector 77"/>
          <p:cNvCxnSpPr>
            <a:stCxn id="5" idx="1"/>
            <a:endCxn id="66" idx="1"/>
          </p:cNvCxnSpPr>
          <p:nvPr/>
        </p:nvCxnSpPr>
        <p:spPr>
          <a:xfrm rot="10800000" flipV="1">
            <a:off x="3740490" y="1295926"/>
            <a:ext cx="1" cy="2258963"/>
          </a:xfrm>
          <a:prstGeom prst="bent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2904353" y="1593237"/>
            <a:ext cx="114756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Set of constraints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740489" y="416025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modifying its properties</a:t>
            </a:r>
            <a:endParaRPr lang="en-US" dirty="0"/>
          </a:p>
        </p:txBody>
      </p:sp>
      <p:cxnSp>
        <p:nvCxnSpPr>
          <p:cNvPr id="88" name="Elbow Connector 87"/>
          <p:cNvCxnSpPr>
            <a:stCxn id="65" idx="3"/>
            <a:endCxn id="86" idx="3"/>
          </p:cNvCxnSpPr>
          <p:nvPr/>
        </p:nvCxnSpPr>
        <p:spPr>
          <a:xfrm>
            <a:off x="7181848" y="2698745"/>
            <a:ext cx="12700" cy="1712290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5400000">
            <a:off x="7336313" y="291888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3740489" y="5016397"/>
            <a:ext cx="3441359" cy="76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 the statement with try-catch block and the patching code in catch block</a:t>
            </a:r>
            <a:endParaRPr lang="en-US" dirty="0"/>
          </a:p>
        </p:txBody>
      </p:sp>
      <p:cxnSp>
        <p:nvCxnSpPr>
          <p:cNvPr id="94" name="Elbow Connector 93"/>
          <p:cNvCxnSpPr>
            <a:stCxn id="65" idx="1"/>
            <a:endCxn id="92" idx="1"/>
          </p:cNvCxnSpPr>
          <p:nvPr/>
        </p:nvCxnSpPr>
        <p:spPr>
          <a:xfrm rot="10800000" flipV="1">
            <a:off x="3740489" y="2698745"/>
            <a:ext cx="12700" cy="2698680"/>
          </a:xfrm>
          <a:prstGeom prst="bentConnector3">
            <a:avLst>
              <a:gd name="adj1" fmla="val 25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2185163" y="3901774"/>
            <a:ext cx="224304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Runtime Exception type</a:t>
            </a:r>
            <a:endParaRPr lang="en-US" sz="1600" dirty="0"/>
          </a:p>
        </p:txBody>
      </p:sp>
      <p:cxnSp>
        <p:nvCxnSpPr>
          <p:cNvPr id="97" name="Straight Arrow Connector 96"/>
          <p:cNvCxnSpPr>
            <a:stCxn id="86" idx="2"/>
            <a:endCxn id="92" idx="0"/>
          </p:cNvCxnSpPr>
          <p:nvPr/>
        </p:nvCxnSpPr>
        <p:spPr>
          <a:xfrm>
            <a:off x="5461169" y="466181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66" idx="3"/>
            <a:endCxn id="92" idx="3"/>
          </p:cNvCxnSpPr>
          <p:nvPr/>
        </p:nvCxnSpPr>
        <p:spPr>
          <a:xfrm>
            <a:off x="7181848" y="3554890"/>
            <a:ext cx="12700" cy="1842535"/>
          </a:xfrm>
          <a:prstGeom prst="bentConnector3">
            <a:avLst>
              <a:gd name="adj1" fmla="val 2475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40489" y="6133031"/>
            <a:ext cx="3441359" cy="631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statement to collect dynamic constraints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2" idx="2"/>
            <a:endCxn id="27" idx="0"/>
          </p:cNvCxnSpPr>
          <p:nvPr/>
        </p:nvCxnSpPr>
        <p:spPr>
          <a:xfrm>
            <a:off x="5461169" y="5778453"/>
            <a:ext cx="0" cy="354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7" idx="3"/>
            <a:endCxn id="92" idx="3"/>
          </p:cNvCxnSpPr>
          <p:nvPr/>
        </p:nvCxnSpPr>
        <p:spPr>
          <a:xfrm flipV="1">
            <a:off x="7181848" y="5397425"/>
            <a:ext cx="12700" cy="1051512"/>
          </a:xfrm>
          <a:prstGeom prst="bentConnector3">
            <a:avLst>
              <a:gd name="adj1" fmla="val 44366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7145323" y="5375482"/>
            <a:ext cx="1250081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Fallback </a:t>
            </a:r>
          </a:p>
          <a:p>
            <a:pPr algn="ctr"/>
            <a:r>
              <a:rPr lang="en-US" sz="1600" dirty="0" smtClean="0"/>
              <a:t>insufficient </a:t>
            </a:r>
          </a:p>
          <a:p>
            <a:pPr algn="ctr"/>
            <a:r>
              <a:rPr lang="en-US" sz="1600" dirty="0" smtClean="0"/>
              <a:t>Constraint</a:t>
            </a:r>
          </a:p>
          <a:p>
            <a:pPr algn="ctr"/>
            <a:r>
              <a:rPr lang="en-US" sz="1600" dirty="0" smtClean="0"/>
              <a:t>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347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0076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987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8988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0322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943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854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78097" y="476519"/>
            <a:ext cx="746973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9471" y="1635616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00618" y="2479182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>
          <a:xfrm flipH="1" flipV="1">
            <a:off x="1680693" y="991674"/>
            <a:ext cx="1086658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6" idx="2"/>
          </p:cNvCxnSpPr>
          <p:nvPr/>
        </p:nvCxnSpPr>
        <p:spPr>
          <a:xfrm flipV="1">
            <a:off x="2767351" y="991674"/>
            <a:ext cx="342897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4" idx="2"/>
          </p:cNvCxnSpPr>
          <p:nvPr/>
        </p:nvCxnSpPr>
        <p:spPr>
          <a:xfrm flipH="1" flipV="1">
            <a:off x="4539803" y="991674"/>
            <a:ext cx="239869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2"/>
          </p:cNvCxnSpPr>
          <p:nvPr/>
        </p:nvCxnSpPr>
        <p:spPr>
          <a:xfrm flipH="1" flipV="1">
            <a:off x="5969358" y="991674"/>
            <a:ext cx="969140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5247" y="2926709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1" idx="2"/>
          </p:cNvCxnSpPr>
          <p:nvPr/>
        </p:nvCxnSpPr>
        <p:spPr>
          <a:xfrm flipH="1" flipV="1">
            <a:off x="2767351" y="2150771"/>
            <a:ext cx="2575776" cy="7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5" idx="2"/>
          </p:cNvCxnSpPr>
          <p:nvPr/>
        </p:nvCxnSpPr>
        <p:spPr>
          <a:xfrm flipV="1">
            <a:off x="5343127" y="991674"/>
            <a:ext cx="2055787" cy="19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70514" y="2479181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12" idx="3"/>
          </p:cNvCxnSpPr>
          <p:nvPr/>
        </p:nvCxnSpPr>
        <p:spPr>
          <a:xfrm flipH="1">
            <a:off x="7376378" y="2736759"/>
            <a:ext cx="139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0"/>
            <a:endCxn id="8" idx="2"/>
          </p:cNvCxnSpPr>
          <p:nvPr/>
        </p:nvCxnSpPr>
        <p:spPr>
          <a:xfrm flipH="1" flipV="1">
            <a:off x="8828468" y="991674"/>
            <a:ext cx="379926" cy="1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813703" y="3348524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9" idx="1"/>
            <a:endCxn id="26" idx="3"/>
          </p:cNvCxnSpPr>
          <p:nvPr/>
        </p:nvCxnSpPr>
        <p:spPr>
          <a:xfrm flipH="1" flipV="1">
            <a:off x="5781007" y="3184287"/>
            <a:ext cx="4032696" cy="4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10" idx="2"/>
          </p:cNvCxnSpPr>
          <p:nvPr/>
        </p:nvCxnSpPr>
        <p:spPr>
          <a:xfrm flipV="1">
            <a:off x="10251583" y="991674"/>
            <a:ext cx="1" cy="235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242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63" idx="0"/>
            <a:endCxn id="40" idx="2"/>
          </p:cNvCxnSpPr>
          <p:nvPr/>
        </p:nvCxnSpPr>
        <p:spPr>
          <a:xfrm flipV="1">
            <a:off x="7430308" y="2994336"/>
            <a:ext cx="1778086" cy="1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49" idx="1"/>
          </p:cNvCxnSpPr>
          <p:nvPr/>
        </p:nvCxnSpPr>
        <p:spPr>
          <a:xfrm flipV="1">
            <a:off x="7868188" y="3606102"/>
            <a:ext cx="1945515" cy="9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88072" y="5032441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rr1[Temp6]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74" idx="0"/>
            <a:endCxn id="3" idx="2"/>
          </p:cNvCxnSpPr>
          <p:nvPr/>
        </p:nvCxnSpPr>
        <p:spPr>
          <a:xfrm flipH="1" flipV="1">
            <a:off x="1680693" y="991674"/>
            <a:ext cx="379925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89" idx="1"/>
          </p:cNvCxnSpPr>
          <p:nvPr/>
        </p:nvCxnSpPr>
        <p:spPr>
          <a:xfrm flipV="1">
            <a:off x="2060618" y="4546243"/>
            <a:ext cx="1983350" cy="4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4396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>
            <a:stCxn id="89" idx="0"/>
            <a:endCxn id="26" idx="2"/>
          </p:cNvCxnSpPr>
          <p:nvPr/>
        </p:nvCxnSpPr>
        <p:spPr>
          <a:xfrm flipV="1">
            <a:off x="4481848" y="3441864"/>
            <a:ext cx="861279" cy="84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63" idx="1"/>
          </p:cNvCxnSpPr>
          <p:nvPr/>
        </p:nvCxnSpPr>
        <p:spPr>
          <a:xfrm>
            <a:off x="4919728" y="4546243"/>
            <a:ext cx="20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4" idx="0"/>
            <a:endCxn id="7" idx="2"/>
          </p:cNvCxnSpPr>
          <p:nvPr/>
        </p:nvCxnSpPr>
        <p:spPr>
          <a:xfrm flipV="1">
            <a:off x="2060618" y="991674"/>
            <a:ext cx="3908740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8879979" y="5376944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arr2[Temp7]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0"/>
            <a:endCxn id="40" idx="2"/>
          </p:cNvCxnSpPr>
          <p:nvPr/>
        </p:nvCxnSpPr>
        <p:spPr>
          <a:xfrm flipH="1" flipV="1">
            <a:off x="9208394" y="2994336"/>
            <a:ext cx="544131" cy="238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1"/>
            <a:endCxn id="89" idx="3"/>
          </p:cNvCxnSpPr>
          <p:nvPr/>
        </p:nvCxnSpPr>
        <p:spPr>
          <a:xfrm flipH="1" flipV="1">
            <a:off x="4919728" y="4546243"/>
            <a:ext cx="3960251" cy="10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9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8153"/>
              </p:ext>
            </p:extLst>
          </p:nvPr>
        </p:nvGraphicFramePr>
        <p:xfrm>
          <a:off x="362464" y="2416660"/>
          <a:ext cx="9778314" cy="168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02"/>
                <a:gridCol w="1396902"/>
                <a:gridCol w="1396902"/>
                <a:gridCol w="1396902"/>
                <a:gridCol w="1396902"/>
                <a:gridCol w="1396902"/>
                <a:gridCol w="1396902"/>
              </a:tblGrid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b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c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d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arr1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arr2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arr3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</a:tr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&lt;snapshot&gt;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13037" y="1894703"/>
            <a:ext cx="982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45578" y="2430162"/>
            <a:ext cx="0" cy="177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925" y="1268626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 variables and parameters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627" y="2734961"/>
            <a:ext cx="189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 runs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0352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58327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313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50" y="1888784"/>
            <a:ext cx="160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afe values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09211" y="3255001"/>
            <a:ext cx="180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llegal values</a:t>
            </a:r>
            <a:endParaRPr lang="en-US" sz="2400" dirty="0"/>
          </a:p>
        </p:txBody>
      </p: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7733826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safe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23481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40019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2380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6964950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635221" y="2278632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21" y="2278632"/>
                <a:ext cx="1966506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endCxn id="4" idx="2"/>
          </p:cNvCxnSpPr>
          <p:nvPr/>
        </p:nvCxnSpPr>
        <p:spPr>
          <a:xfrm>
            <a:off x="2203450" y="3811880"/>
            <a:ext cx="2735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2317943" y="3744202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3610151" y="2510427"/>
            <a:ext cx="16648" cy="1602449"/>
          </a:xfrm>
          <a:prstGeom prst="curvedConnector3">
            <a:avLst>
              <a:gd name="adj1" fmla="val 96851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686021" y="1253937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21" y="1253937"/>
                <a:ext cx="196650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urved Connector 24"/>
          <p:cNvCxnSpPr/>
          <p:nvPr/>
        </p:nvCxnSpPr>
        <p:spPr>
          <a:xfrm rot="5400000" flipH="1" flipV="1">
            <a:off x="3610151" y="2543722"/>
            <a:ext cx="16648" cy="1602449"/>
          </a:xfrm>
          <a:prstGeom prst="curvedConnector3">
            <a:avLst>
              <a:gd name="adj1" fmla="val 896047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83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safe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23481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40019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2380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6964950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993984" y="1547499"/>
                <a:ext cx="46867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𝑠𝑢𝑏𝑠𝑡𝑟𝑖𝑛𝑔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𝐼𝑛𝑑𝑒𝑥𝑂𝑢𝑡𝑂𝑓𝐵𝑜𝑢𝑛𝑑𝐸𝑥𝑐𝑒𝑝𝑡𝑖𝑜𝑛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984" y="1547499"/>
                <a:ext cx="4686746" cy="1200329"/>
              </a:xfrm>
              <a:prstGeom prst="rect">
                <a:avLst/>
              </a:prstGeom>
              <a:blipFill rotWithShape="0">
                <a:blip r:embed="rId2"/>
                <a:stretch>
                  <a:fillRect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endCxn id="4" idx="2"/>
          </p:cNvCxnSpPr>
          <p:nvPr/>
        </p:nvCxnSpPr>
        <p:spPr>
          <a:xfrm>
            <a:off x="2203450" y="3811880"/>
            <a:ext cx="2735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2317943" y="3744202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20326"/>
              </p:ext>
            </p:extLst>
          </p:nvPr>
        </p:nvGraphicFramePr>
        <p:xfrm>
          <a:off x="3016380" y="182006"/>
          <a:ext cx="5354550" cy="650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Visio" r:id="rId3" imgW="3752882" imgH="4562496" progId="Visio.Drawing.15">
                  <p:embed/>
                </p:oleObj>
              </mc:Choice>
              <mc:Fallback>
                <p:oleObj name="Visio" r:id="rId3" imgW="3752882" imgH="45624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380" y="182006"/>
                        <a:ext cx="5354550" cy="650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3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68643"/>
            <a:ext cx="9837788" cy="41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1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9108" y="2830211"/>
            <a:ext cx="1328762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Find program points for patching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839758" y="2830211"/>
            <a:ext cx="1288759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Static </a:t>
            </a:r>
            <a:r>
              <a:rPr lang="en-US" sz="1600" dirty="0"/>
              <a:t>c</a:t>
            </a:r>
            <a:r>
              <a:rPr lang="en-US" sz="1600" dirty="0" smtClean="0"/>
              <a:t>onstraint </a:t>
            </a:r>
            <a:r>
              <a:rPr lang="en-US" sz="1600" dirty="0"/>
              <a:t>a</a:t>
            </a:r>
            <a:r>
              <a:rPr lang="en-US" sz="1600" dirty="0" smtClean="0"/>
              <a:t>nalysis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031736" y="2927006"/>
            <a:ext cx="915484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 program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450408" y="2830211"/>
            <a:ext cx="1035161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Patching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7186005" y="3783532"/>
            <a:ext cx="1955745" cy="716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Dynamic constraint analysis </a:t>
            </a:r>
            <a:endParaRPr lang="en-US" sz="1600" dirty="0"/>
          </a:p>
        </p:txBody>
      </p:sp>
      <p:cxnSp>
        <p:nvCxnSpPr>
          <p:cNvPr id="89" name="Straight Arrow Connector 88"/>
          <p:cNvCxnSpPr>
            <a:stCxn id="6" idx="3"/>
            <a:endCxn id="4" idx="1"/>
          </p:cNvCxnSpPr>
          <p:nvPr/>
        </p:nvCxnSpPr>
        <p:spPr>
          <a:xfrm>
            <a:off x="294722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5" idx="1"/>
          </p:cNvCxnSpPr>
          <p:nvPr/>
        </p:nvCxnSpPr>
        <p:spPr>
          <a:xfrm>
            <a:off x="455787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38" idx="1"/>
          </p:cNvCxnSpPr>
          <p:nvPr/>
        </p:nvCxnSpPr>
        <p:spPr>
          <a:xfrm>
            <a:off x="6128517" y="3221509"/>
            <a:ext cx="3218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733666" y="2927006"/>
            <a:ext cx="1159987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Repaired program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9141750" y="2861182"/>
            <a:ext cx="708338" cy="708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8" idx="3"/>
            <a:endCxn id="33" idx="1"/>
          </p:cNvCxnSpPr>
          <p:nvPr/>
        </p:nvCxnSpPr>
        <p:spPr>
          <a:xfrm>
            <a:off x="7485569" y="3221509"/>
            <a:ext cx="2480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19" idx="2"/>
          </p:cNvCxnSpPr>
          <p:nvPr/>
        </p:nvCxnSpPr>
        <p:spPr>
          <a:xfrm flipV="1">
            <a:off x="8893653" y="3215351"/>
            <a:ext cx="248097" cy="61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4"/>
            <a:endCxn id="61" idx="3"/>
          </p:cNvCxnSpPr>
          <p:nvPr/>
        </p:nvCxnSpPr>
        <p:spPr>
          <a:xfrm rot="5400000">
            <a:off x="9032656" y="3678615"/>
            <a:ext cx="572358" cy="354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61" idx="1"/>
          </p:cNvCxnSpPr>
          <p:nvPr/>
        </p:nvCxnSpPr>
        <p:spPr>
          <a:xfrm>
            <a:off x="6269583" y="4141878"/>
            <a:ext cx="916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38" idx="1"/>
          </p:cNvCxnSpPr>
          <p:nvPr/>
        </p:nvCxnSpPr>
        <p:spPr>
          <a:xfrm rot="5400000" flipH="1" flipV="1">
            <a:off x="5899806" y="3591287"/>
            <a:ext cx="920379" cy="180825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4777</TotalTime>
  <Words>203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68</cp:revision>
  <dcterms:created xsi:type="dcterms:W3CDTF">2014-06-15T07:35:25Z</dcterms:created>
  <dcterms:modified xsi:type="dcterms:W3CDTF">2014-11-13T16:42:04Z</dcterms:modified>
</cp:coreProperties>
</file>