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50" d="100"/>
          <a:sy n="150" d="100"/>
        </p:scale>
        <p:origin x="-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14" y="2026508"/>
                <a:ext cx="700217" cy="4530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31" y="2026507"/>
                <a:ext cx="700217" cy="4530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8" y="2026508"/>
                <a:ext cx="700217" cy="453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65" y="2026507"/>
                <a:ext cx="700217" cy="453081"/>
              </a:xfrm>
              <a:prstGeom prst="rect">
                <a:avLst/>
              </a:prstGeom>
              <a:blipFill rotWithShape="0">
                <a:blip r:embed="rId5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𝑢𝑠𝑒𝑟𝐼𝑛𝑝𝑢𝑡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82" y="2026507"/>
                <a:ext cx="1318050" cy="453081"/>
              </a:xfrm>
              <a:prstGeom prst="rect">
                <a:avLst/>
              </a:prstGeom>
              <a:blipFill rotWithShape="0">
                <a:blip r:embed="rId6"/>
                <a:stretch>
                  <a:fillRect l="-6422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4023756" y="1871446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65898" y="2587450"/>
            <a:ext cx="2262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Possible max and min length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5424190" y="1237391"/>
            <a:ext cx="107950" cy="1400434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37562" y="1638528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Possible prefixes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6783432" y="1912638"/>
            <a:ext cx="107950" cy="1318050"/>
          </a:xfrm>
          <a:prstGeom prst="rightBrace">
            <a:avLst>
              <a:gd name="adj1" fmla="val 8333"/>
              <a:gd name="adj2" fmla="val 495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9565" y="2605957"/>
            <a:ext cx="3689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Possible string contains evaluated dynamically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2278632"/>
                <a:ext cx="196650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610151" y="2510427"/>
            <a:ext cx="16648" cy="1602449"/>
          </a:xfrm>
          <a:prstGeom prst="curvedConnector3">
            <a:avLst>
              <a:gd name="adj1" fmla="val 96851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21" y="1253937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urved Connector 24"/>
          <p:cNvCxnSpPr/>
          <p:nvPr/>
        </p:nvCxnSpPr>
        <p:spPr>
          <a:xfrm rot="5400000" flipH="1" flipV="1">
            <a:off x="3610151" y="2543722"/>
            <a:ext cx="16648" cy="1602449"/>
          </a:xfrm>
          <a:prstGeom prst="curvedConnector3">
            <a:avLst>
              <a:gd name="adj1" fmla="val 896047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𝐼𝑛𝑑𝑒𝑥𝑂𝑢𝑡𝑂𝑓𝐵𝑜𝑢𝑛𝑑𝐸𝑥𝑐𝑒𝑝𝑡𝑖𝑜𝑛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84" y="1547499"/>
                <a:ext cx="4686746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2203450" y="3811880"/>
            <a:ext cx="2735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5400000">
            <a:off x="2317943" y="3744202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52" y="3353271"/>
                <a:ext cx="196650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940349" y="2927006"/>
            <a:ext cx="1006871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program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544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Repaired program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9141749" y="2854925"/>
            <a:ext cx="739309" cy="739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>
            <a:off x="8893653" y="3221509"/>
            <a:ext cx="248096" cy="3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95771" y="3640213"/>
            <a:ext cx="461612" cy="36965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69583" y="4078162"/>
            <a:ext cx="9164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931669" y="3559424"/>
            <a:ext cx="856653" cy="1808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DHAR, ARITRA</cp:lastModifiedBy>
  <cp:revision>75</cp:revision>
  <dcterms:created xsi:type="dcterms:W3CDTF">2014-06-15T07:35:25Z</dcterms:created>
  <dcterms:modified xsi:type="dcterms:W3CDTF">2015-07-01T09:28:30Z</dcterms:modified>
</cp:coreProperties>
</file>