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733826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</a:t>
            </a:r>
            <a:r>
              <a:rPr lang="en-US" sz="1600" dirty="0"/>
              <a:t>c</a:t>
            </a:r>
            <a:r>
              <a:rPr lang="en-US" sz="1600" dirty="0" smtClean="0"/>
              <a:t>onstraint </a:t>
            </a:r>
            <a:r>
              <a:rPr lang="en-US" sz="1600" dirty="0"/>
              <a:t>a</a:t>
            </a:r>
            <a:r>
              <a:rPr lang="en-US" sz="1600" dirty="0" smtClean="0"/>
              <a:t>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031736" y="2927006"/>
            <a:ext cx="915484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program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</a:t>
            </a:r>
            <a:r>
              <a:rPr lang="en-US" sz="1600" dirty="0" smtClean="0"/>
              <a:t>constraint analysis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program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9141750" y="2861182"/>
            <a:ext cx="708338" cy="708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 flipV="1">
            <a:off x="8893653" y="3215351"/>
            <a:ext cx="248097" cy="6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32656" y="3678615"/>
            <a:ext cx="572358" cy="35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1" idx="1"/>
          </p:cNvCxnSpPr>
          <p:nvPr/>
        </p:nvCxnSpPr>
        <p:spPr>
          <a:xfrm>
            <a:off x="6269583" y="4141878"/>
            <a:ext cx="91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899806" y="3591287"/>
            <a:ext cx="920379" cy="18082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163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53</cp:revision>
  <dcterms:created xsi:type="dcterms:W3CDTF">2014-06-15T07:35:25Z</dcterms:created>
  <dcterms:modified xsi:type="dcterms:W3CDTF">2014-11-13T10:35:21Z</dcterms:modified>
</cp:coreProperties>
</file>