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100" d="100"/>
          <a:sy n="100" d="100"/>
        </p:scale>
        <p:origin x="99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25-Sep-14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7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25-Sep-14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2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25-Sep-14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69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25-Sep-14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7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25-Sep-14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4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25-Sep-14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38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25-Sep-14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74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25-Sep-14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4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25-Sep-14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04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25-Sep-14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25-Sep-14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1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5F330-DC13-4D7E-9BB4-97CFBD9A349B}" type="datetimeFigureOut">
              <a:rPr lang="en-US" smtClean="0"/>
              <a:t>25-Sep-14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9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14525" y="1551328"/>
            <a:ext cx="2257425" cy="133474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8296275" y="1551328"/>
            <a:ext cx="2257425" cy="133474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Array access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276850" y="4999378"/>
            <a:ext cx="2257425" cy="133474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5" name="Curved Connector 14"/>
          <p:cNvCxnSpPr>
            <a:stCxn id="4" idx="3"/>
            <a:endCxn id="6" idx="2"/>
          </p:cNvCxnSpPr>
          <p:nvPr/>
        </p:nvCxnSpPr>
        <p:spPr>
          <a:xfrm rot="16200000" flipH="1">
            <a:off x="2272910" y="2662812"/>
            <a:ext cx="2976146" cy="3031733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5" idx="5"/>
            <a:endCxn id="6" idx="6"/>
          </p:cNvCxnSpPr>
          <p:nvPr/>
        </p:nvCxnSpPr>
        <p:spPr>
          <a:xfrm rot="5400000">
            <a:off x="7390619" y="2834263"/>
            <a:ext cx="2976146" cy="2688833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4" idx="1"/>
            <a:endCxn id="4" idx="7"/>
          </p:cNvCxnSpPr>
          <p:nvPr/>
        </p:nvCxnSpPr>
        <p:spPr>
          <a:xfrm rot="5400000" flipH="1" flipV="1">
            <a:off x="3043237" y="948677"/>
            <a:ext cx="12700" cy="1596241"/>
          </a:xfrm>
          <a:prstGeom prst="curvedConnector3">
            <a:avLst>
              <a:gd name="adj1" fmla="val 708912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5" idx="1"/>
            <a:endCxn id="5" idx="7"/>
          </p:cNvCxnSpPr>
          <p:nvPr/>
        </p:nvCxnSpPr>
        <p:spPr>
          <a:xfrm rot="5400000" flipH="1" flipV="1">
            <a:off x="9424987" y="948677"/>
            <a:ext cx="12700" cy="1596241"/>
          </a:xfrm>
          <a:prstGeom prst="curvedConnector3">
            <a:avLst>
              <a:gd name="adj1" fmla="val 798912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6"/>
            <a:endCxn id="5" idx="2"/>
          </p:cNvCxnSpPr>
          <p:nvPr/>
        </p:nvCxnSpPr>
        <p:spPr>
          <a:xfrm>
            <a:off x="4171950" y="2218702"/>
            <a:ext cx="41243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5" idx="4"/>
            <a:endCxn id="4" idx="4"/>
          </p:cNvCxnSpPr>
          <p:nvPr/>
        </p:nvCxnSpPr>
        <p:spPr>
          <a:xfrm rot="5400000">
            <a:off x="6234113" y="-304800"/>
            <a:ext cx="12700" cy="6381750"/>
          </a:xfrm>
          <a:prstGeom prst="curvedConnector3">
            <a:avLst>
              <a:gd name="adj1" fmla="val 8175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646807" y="1838566"/>
                <a:ext cx="3174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𝑖𝑛𝑑𝑒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≥0 &amp;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𝑖𝑛𝑑𝑒𝑥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𝑀𝑎𝑥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807" y="1838566"/>
                <a:ext cx="3174609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775400" y="313186"/>
                <a:ext cx="5569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𝑖𝑛𝑑𝑒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≥0 &amp;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𝑖𝑛𝑑𝑒𝑥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&amp;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𝑚𝑢𝑙𝑡𝑖𝑝𝑙𝑒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𝑡h𝑟𝑒𝑎𝑑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𝑎𝑐𝑐𝑒𝑠𝑠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5400" y="313186"/>
                <a:ext cx="5569000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455932" y="497852"/>
                <a:ext cx="3174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𝑎𝑟𝑟𝑎𝑦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𝑖𝑛𝑖𝑡𝑖𝑎𝑙𝑖𝑧𝑒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932" y="497852"/>
                <a:ext cx="3174609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818257" y="3449336"/>
                <a:ext cx="3174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𝑎𝑟𝑟𝑎𝑦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𝑟𝑒𝑖𝑛𝑖𝑡𝑖𝑎𝑙𝑖𝑧𝑒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257" y="3449336"/>
                <a:ext cx="317460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061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300767" y="476519"/>
            <a:ext cx="759851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159877" y="476519"/>
            <a:ext cx="759851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8988" y="476519"/>
            <a:ext cx="759852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730322" y="476519"/>
            <a:ext cx="759851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589432" y="476519"/>
            <a:ext cx="759852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448542" y="476519"/>
            <a:ext cx="759852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arr2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878097" y="476519"/>
            <a:ext cx="746973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arr3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329471" y="1635616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temp0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500618" y="2479182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>
            <a:stCxn id="11" idx="0"/>
            <a:endCxn id="3" idx="2"/>
          </p:cNvCxnSpPr>
          <p:nvPr/>
        </p:nvCxnSpPr>
        <p:spPr>
          <a:xfrm flipH="1" flipV="1">
            <a:off x="1680693" y="991674"/>
            <a:ext cx="1086658" cy="643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0"/>
            <a:endCxn id="6" idx="2"/>
          </p:cNvCxnSpPr>
          <p:nvPr/>
        </p:nvCxnSpPr>
        <p:spPr>
          <a:xfrm flipV="1">
            <a:off x="2767351" y="991674"/>
            <a:ext cx="342897" cy="643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0"/>
            <a:endCxn id="4" idx="2"/>
          </p:cNvCxnSpPr>
          <p:nvPr/>
        </p:nvCxnSpPr>
        <p:spPr>
          <a:xfrm flipH="1" flipV="1">
            <a:off x="4539803" y="991674"/>
            <a:ext cx="2398695" cy="1487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0"/>
            <a:endCxn id="7" idx="2"/>
          </p:cNvCxnSpPr>
          <p:nvPr/>
        </p:nvCxnSpPr>
        <p:spPr>
          <a:xfrm flipH="1" flipV="1">
            <a:off x="5969358" y="991674"/>
            <a:ext cx="969140" cy="1487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4905247" y="2926709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temp3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7" name="Straight Arrow Connector 26"/>
          <p:cNvCxnSpPr>
            <a:stCxn id="26" idx="0"/>
            <a:endCxn id="11" idx="2"/>
          </p:cNvCxnSpPr>
          <p:nvPr/>
        </p:nvCxnSpPr>
        <p:spPr>
          <a:xfrm flipH="1" flipV="1">
            <a:off x="2767351" y="2150771"/>
            <a:ext cx="2575776" cy="775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6" idx="0"/>
            <a:endCxn id="5" idx="2"/>
          </p:cNvCxnSpPr>
          <p:nvPr/>
        </p:nvCxnSpPr>
        <p:spPr>
          <a:xfrm flipV="1">
            <a:off x="5343127" y="991674"/>
            <a:ext cx="2055787" cy="1935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8770514" y="2479181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temp4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1" name="Straight Arrow Connector 40"/>
          <p:cNvCxnSpPr>
            <a:stCxn id="40" idx="1"/>
            <a:endCxn id="12" idx="3"/>
          </p:cNvCxnSpPr>
          <p:nvPr/>
        </p:nvCxnSpPr>
        <p:spPr>
          <a:xfrm flipH="1">
            <a:off x="7376378" y="2736759"/>
            <a:ext cx="13941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0" idx="0"/>
            <a:endCxn id="8" idx="2"/>
          </p:cNvCxnSpPr>
          <p:nvPr/>
        </p:nvCxnSpPr>
        <p:spPr>
          <a:xfrm flipH="1" flipV="1">
            <a:off x="8828468" y="991674"/>
            <a:ext cx="379926" cy="1487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9813703" y="3348524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emp5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0" name="Straight Arrow Connector 49"/>
          <p:cNvCxnSpPr>
            <a:stCxn id="49" idx="1"/>
            <a:endCxn id="26" idx="3"/>
          </p:cNvCxnSpPr>
          <p:nvPr/>
        </p:nvCxnSpPr>
        <p:spPr>
          <a:xfrm flipH="1" flipV="1">
            <a:off x="5781007" y="3184287"/>
            <a:ext cx="4032696" cy="421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9" idx="0"/>
            <a:endCxn id="10" idx="2"/>
          </p:cNvCxnSpPr>
          <p:nvPr/>
        </p:nvCxnSpPr>
        <p:spPr>
          <a:xfrm flipV="1">
            <a:off x="10251583" y="991674"/>
            <a:ext cx="1" cy="235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6992428" y="4288665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emp6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4" name="Straight Arrow Connector 63"/>
          <p:cNvCxnSpPr>
            <a:stCxn id="63" idx="0"/>
            <a:endCxn id="40" idx="2"/>
          </p:cNvCxnSpPr>
          <p:nvPr/>
        </p:nvCxnSpPr>
        <p:spPr>
          <a:xfrm flipV="1">
            <a:off x="7430308" y="2994336"/>
            <a:ext cx="1778086" cy="1294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3" idx="3"/>
            <a:endCxn id="49" idx="1"/>
          </p:cNvCxnSpPr>
          <p:nvPr/>
        </p:nvCxnSpPr>
        <p:spPr>
          <a:xfrm flipV="1">
            <a:off x="7868188" y="3606102"/>
            <a:ext cx="1945515" cy="940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188072" y="5032441"/>
            <a:ext cx="1745091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rr1[Temp6]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5" name="Straight Arrow Connector 74"/>
          <p:cNvCxnSpPr>
            <a:stCxn id="74" idx="0"/>
            <a:endCxn id="3" idx="2"/>
          </p:cNvCxnSpPr>
          <p:nvPr/>
        </p:nvCxnSpPr>
        <p:spPr>
          <a:xfrm flipH="1" flipV="1">
            <a:off x="1680693" y="991674"/>
            <a:ext cx="379925" cy="404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4" idx="0"/>
            <a:endCxn id="89" idx="1"/>
          </p:cNvCxnSpPr>
          <p:nvPr/>
        </p:nvCxnSpPr>
        <p:spPr>
          <a:xfrm flipV="1">
            <a:off x="2060618" y="4546243"/>
            <a:ext cx="1983350" cy="486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4043968" y="4288665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emp7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0" name="Straight Arrow Connector 89"/>
          <p:cNvCxnSpPr>
            <a:stCxn id="89" idx="0"/>
            <a:endCxn id="26" idx="2"/>
          </p:cNvCxnSpPr>
          <p:nvPr/>
        </p:nvCxnSpPr>
        <p:spPr>
          <a:xfrm flipV="1">
            <a:off x="4481848" y="3441864"/>
            <a:ext cx="861279" cy="846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9" idx="3"/>
            <a:endCxn id="63" idx="1"/>
          </p:cNvCxnSpPr>
          <p:nvPr/>
        </p:nvCxnSpPr>
        <p:spPr>
          <a:xfrm>
            <a:off x="4919728" y="4546243"/>
            <a:ext cx="2072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74" idx="0"/>
            <a:endCxn id="7" idx="2"/>
          </p:cNvCxnSpPr>
          <p:nvPr/>
        </p:nvCxnSpPr>
        <p:spPr>
          <a:xfrm flipV="1">
            <a:off x="2060618" y="991674"/>
            <a:ext cx="3908740" cy="404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8879979" y="5376944"/>
            <a:ext cx="1745091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arr2[Temp7]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5" name="Straight Arrow Connector 124"/>
          <p:cNvCxnSpPr>
            <a:stCxn id="124" idx="0"/>
            <a:endCxn id="40" idx="2"/>
          </p:cNvCxnSpPr>
          <p:nvPr/>
        </p:nvCxnSpPr>
        <p:spPr>
          <a:xfrm flipH="1" flipV="1">
            <a:off x="9208394" y="2994336"/>
            <a:ext cx="544131" cy="2382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24" idx="1"/>
            <a:endCxn id="89" idx="3"/>
          </p:cNvCxnSpPr>
          <p:nvPr/>
        </p:nvCxnSpPr>
        <p:spPr>
          <a:xfrm flipH="1" flipV="1">
            <a:off x="4919728" y="4546243"/>
            <a:ext cx="3960251" cy="1088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596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118153"/>
              </p:ext>
            </p:extLst>
          </p:nvPr>
        </p:nvGraphicFramePr>
        <p:xfrm>
          <a:off x="362464" y="2416660"/>
          <a:ext cx="9778314" cy="1687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6902"/>
                <a:gridCol w="1396902"/>
                <a:gridCol w="1396902"/>
                <a:gridCol w="1396902"/>
                <a:gridCol w="1396902"/>
                <a:gridCol w="1396902"/>
                <a:gridCol w="1396902"/>
              </a:tblGrid>
              <a:tr h="843906"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a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b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c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d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arr1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arr2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arr3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</a:tr>
              <a:tr h="843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&lt;snapshot&gt;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313037" y="1894703"/>
            <a:ext cx="98277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445578" y="2430162"/>
            <a:ext cx="0" cy="17711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21925" y="1268626"/>
            <a:ext cx="5452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Global variables and parameters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12627" y="2734961"/>
            <a:ext cx="1894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Successful runs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366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77047" y="3141911"/>
            <a:ext cx="2266205" cy="133993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7880352" y="3141911"/>
            <a:ext cx="2266205" cy="133993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rror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Curved Connector 5"/>
          <p:cNvCxnSpPr>
            <a:stCxn id="4" idx="1"/>
            <a:endCxn id="4" idx="7"/>
          </p:cNvCxnSpPr>
          <p:nvPr/>
        </p:nvCxnSpPr>
        <p:spPr>
          <a:xfrm rot="5400000" flipH="1" flipV="1">
            <a:off x="3610150" y="2536916"/>
            <a:ext cx="16648" cy="1602449"/>
          </a:xfrm>
          <a:prstGeom prst="curvedConnector3">
            <a:avLst>
              <a:gd name="adj1" fmla="val 583278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6"/>
            <a:endCxn id="5" idx="2"/>
          </p:cNvCxnSpPr>
          <p:nvPr/>
        </p:nvCxnSpPr>
        <p:spPr>
          <a:xfrm>
            <a:off x="4743252" y="3811880"/>
            <a:ext cx="31371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17250" y="1888784"/>
            <a:ext cx="1602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afe values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409211" y="3255001"/>
            <a:ext cx="1805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</a:t>
            </a:r>
            <a:r>
              <a:rPr lang="en-US" sz="2400" dirty="0" smtClean="0"/>
              <a:t>llegal values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429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020326"/>
              </p:ext>
            </p:extLst>
          </p:nvPr>
        </p:nvGraphicFramePr>
        <p:xfrm>
          <a:off x="3016380" y="182006"/>
          <a:ext cx="5354550" cy="6509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Visio" r:id="rId3" imgW="3752882" imgH="4562496" progId="Visio.Drawing.15">
                  <p:embed/>
                </p:oleObj>
              </mc:Choice>
              <mc:Fallback>
                <p:oleObj name="Visio" r:id="rId3" imgW="3752882" imgH="456249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16380" y="182006"/>
                        <a:ext cx="5354550" cy="65097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5036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1875</TotalTime>
  <Words>74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Consolas</vt:lpstr>
      <vt:lpstr>Office Theme</vt:lpstr>
      <vt:lpstr>Microsoft Visio Drawing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Aritra Dhar</cp:lastModifiedBy>
  <cp:revision>19</cp:revision>
  <dcterms:created xsi:type="dcterms:W3CDTF">2014-06-15T07:35:25Z</dcterms:created>
  <dcterms:modified xsi:type="dcterms:W3CDTF">2014-09-25T15:55:25Z</dcterms:modified>
</cp:coreProperties>
</file>