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28-Jul-14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74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16</cp:revision>
  <dcterms:created xsi:type="dcterms:W3CDTF">2014-06-15T07:35:25Z</dcterms:created>
  <dcterms:modified xsi:type="dcterms:W3CDTF">2014-07-28T14:39:16Z</dcterms:modified>
</cp:coreProperties>
</file>