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50" d="100"/>
          <a:sy n="150" d="100"/>
        </p:scale>
        <p:origin x="-930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377514" y="2026508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14" y="2026508"/>
                <a:ext cx="700217" cy="4530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77731" y="2026507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31" y="2026507"/>
                <a:ext cx="700217" cy="4530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777948" y="2026508"/>
                <a:ext cx="700217" cy="453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8" y="2026508"/>
                <a:ext cx="700217" cy="453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78165" y="2026507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65" y="2026507"/>
                <a:ext cx="700217" cy="453081"/>
              </a:xfrm>
              <a:prstGeom prst="rect">
                <a:avLst/>
              </a:prstGeom>
              <a:blipFill rotWithShape="0">
                <a:blip r:embed="rId5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178382" y="2026507"/>
                <a:ext cx="1318050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𝑢𝑠𝑒𝑟𝐼𝑛𝑝𝑢𝑡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82" y="2026507"/>
                <a:ext cx="1318050" cy="453081"/>
              </a:xfrm>
              <a:prstGeom prst="rect">
                <a:avLst/>
              </a:prstGeom>
              <a:blipFill rotWithShape="0">
                <a:blip r:embed="rId6"/>
                <a:stretch>
                  <a:fillRect l="-6422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4023756" y="1871446"/>
            <a:ext cx="107950" cy="1400434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0792" y="2593887"/>
            <a:ext cx="1963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Possible max and min length</a:t>
            </a:r>
            <a:endParaRPr lang="en-US" sz="12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24190" y="1237391"/>
            <a:ext cx="107950" cy="1400434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69312" y="1606632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Possible prefixes</a:t>
            </a:r>
            <a:endParaRPr lang="en-US" sz="12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783432" y="1912638"/>
            <a:ext cx="107950" cy="1318050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7057" y="2587450"/>
            <a:ext cx="306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Possible string contains evaluated dynamically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11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610151" y="2510427"/>
            <a:ext cx="16648" cy="1602449"/>
          </a:xfrm>
          <a:prstGeom prst="curvedConnector3">
            <a:avLst>
              <a:gd name="adj1" fmla="val 96851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/>
          <p:nvPr/>
        </p:nvCxnSpPr>
        <p:spPr>
          <a:xfrm rot="5400000" flipH="1" flipV="1">
            <a:off x="3610151" y="2543722"/>
            <a:ext cx="16648" cy="1602449"/>
          </a:xfrm>
          <a:prstGeom prst="curvedConnector3">
            <a:avLst>
              <a:gd name="adj1" fmla="val 896047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𝐼𝑛𝑑𝑒𝑥𝑂𝑢𝑡𝑂𝑓𝐵𝑜𝑢𝑛𝑑𝐸𝑥𝑐𝑒𝑝𝑡𝑖𝑜𝑛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4" imgW="3752882" imgH="4562496" progId="Visio.Drawing.15">
                  <p:embed/>
                </p:oleObj>
              </mc:Choice>
              <mc:Fallback>
                <p:oleObj name="Visio" r:id="rId4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DHAR, ARITRA</cp:lastModifiedBy>
  <cp:revision>69</cp:revision>
  <dcterms:created xsi:type="dcterms:W3CDTF">2014-06-15T07:35:25Z</dcterms:created>
  <dcterms:modified xsi:type="dcterms:W3CDTF">2015-06-22T10:37:27Z</dcterms:modified>
</cp:coreProperties>
</file>